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webextensions/webextension1.xml" ContentType="application/vnd.ms-office.webextension+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2"/>
  </p:notesMasterIdLst>
  <p:sldIdLst>
    <p:sldId id="256" r:id="rId2"/>
    <p:sldId id="258" r:id="rId3"/>
    <p:sldId id="259" r:id="rId4"/>
    <p:sldId id="260" r:id="rId5"/>
    <p:sldId id="264" r:id="rId6"/>
    <p:sldId id="265" r:id="rId7"/>
    <p:sldId id="267" r:id="rId8"/>
    <p:sldId id="257" r:id="rId9"/>
    <p:sldId id="266"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1805"/>
    <a:srgbClr val="FF9933"/>
    <a:srgbClr val="FF6600"/>
    <a:srgbClr val="FFF0D5"/>
    <a:srgbClr val="009999"/>
    <a:srgbClr val="00B0F0"/>
    <a:srgbClr val="002060"/>
    <a:srgbClr val="FFC000"/>
    <a:srgbClr val="2E2E30"/>
    <a:srgbClr val="2121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A8718C-A4AB-424B-8AAE-9C9E7162F9C8}" v="6429" dt="2024-01-15T10:49:36.8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315" autoAdjust="0"/>
  </p:normalViewPr>
  <p:slideViewPr>
    <p:cSldViewPr snapToGrid="0">
      <p:cViewPr varScale="1">
        <p:scale>
          <a:sx n="100" d="100"/>
          <a:sy n="100" d="100"/>
        </p:scale>
        <p:origin x="954" y="78"/>
      </p:cViewPr>
      <p:guideLst/>
    </p:cSldViewPr>
  </p:slid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 Ye" userId="S::2307454@cheadle.tcg.ac.uk::b1bc0729-c913-4ae9-83f1-f08e503ca985" providerId="AD" clId="Web-{72AF0743-A8DA-2B46-DC12-55AEDAE83600}"/>
    <pc:docChg chg="modSld">
      <pc:chgData name="Leo Ye" userId="S::2307454@cheadle.tcg.ac.uk::b1bc0729-c913-4ae9-83f1-f08e503ca985" providerId="AD" clId="Web-{72AF0743-A8DA-2B46-DC12-55AEDAE83600}" dt="2023-12-06T13:11:09.305" v="7" actId="20577"/>
      <pc:docMkLst>
        <pc:docMk/>
      </pc:docMkLst>
      <pc:sldChg chg="modSp">
        <pc:chgData name="Leo Ye" userId="S::2307454@cheadle.tcg.ac.uk::b1bc0729-c913-4ae9-83f1-f08e503ca985" providerId="AD" clId="Web-{72AF0743-A8DA-2B46-DC12-55AEDAE83600}" dt="2023-12-06T13:11:09.305" v="7" actId="20577"/>
        <pc:sldMkLst>
          <pc:docMk/>
          <pc:sldMk cId="2939438403" sldId="258"/>
        </pc:sldMkLst>
        <pc:spChg chg="mod">
          <ac:chgData name="Leo Ye" userId="S::2307454@cheadle.tcg.ac.uk::b1bc0729-c913-4ae9-83f1-f08e503ca985" providerId="AD" clId="Web-{72AF0743-A8DA-2B46-DC12-55AEDAE83600}" dt="2023-12-06T13:11:09.305" v="7" actId="20577"/>
          <ac:spMkLst>
            <pc:docMk/>
            <pc:sldMk cId="2939438403" sldId="258"/>
            <ac:spMk id="14" creationId="{F3EAE2D0-C676-FE58-D9A1-DEB8A1591F63}"/>
          </ac:spMkLst>
        </pc:spChg>
        <pc:spChg chg="mod">
          <ac:chgData name="Leo Ye" userId="S::2307454@cheadle.tcg.ac.uk::b1bc0729-c913-4ae9-83f1-f08e503ca985" providerId="AD" clId="Web-{72AF0743-A8DA-2B46-DC12-55AEDAE83600}" dt="2023-12-06T13:10:51.117" v="6" actId="20577"/>
          <ac:spMkLst>
            <pc:docMk/>
            <pc:sldMk cId="2939438403" sldId="258"/>
            <ac:spMk id="17" creationId="{194DCFB6-A23B-9FE1-A892-DBD97C184817}"/>
          </ac:spMkLst>
        </pc:spChg>
      </pc:sldChg>
    </pc:docChg>
  </pc:docChgLst>
  <pc:docChgLst>
    <pc:chgData name="Leo Ye" userId="S::2307454@cheadle.tcg.ac.uk::b1bc0729-c913-4ae9-83f1-f08e503ca985" providerId="AD" clId="Web-{D86708C8-769B-A19F-4EEC-69F720C735AA}"/>
    <pc:docChg chg="addSld modSld">
      <pc:chgData name="Leo Ye" userId="S::2307454@cheadle.tcg.ac.uk::b1bc0729-c913-4ae9-83f1-f08e503ca985" providerId="AD" clId="Web-{D86708C8-769B-A19F-4EEC-69F720C735AA}" dt="2023-12-04T09:57:21.301" v="5" actId="1076"/>
      <pc:docMkLst>
        <pc:docMk/>
      </pc:docMkLst>
      <pc:sldChg chg="addSp delSp modSp new">
        <pc:chgData name="Leo Ye" userId="S::2307454@cheadle.tcg.ac.uk::b1bc0729-c913-4ae9-83f1-f08e503ca985" providerId="AD" clId="Web-{D86708C8-769B-A19F-4EEC-69F720C735AA}" dt="2023-12-04T09:57:21.301" v="5" actId="1076"/>
        <pc:sldMkLst>
          <pc:docMk/>
          <pc:sldMk cId="1125510262" sldId="257"/>
        </pc:sldMkLst>
        <pc:spChg chg="del">
          <ac:chgData name="Leo Ye" userId="S::2307454@cheadle.tcg.ac.uk::b1bc0729-c913-4ae9-83f1-f08e503ca985" providerId="AD" clId="Web-{D86708C8-769B-A19F-4EEC-69F720C735AA}" dt="2023-12-04T09:56:16.111" v="2"/>
          <ac:spMkLst>
            <pc:docMk/>
            <pc:sldMk cId="1125510262" sldId="257"/>
            <ac:spMk id="2" creationId="{D4FCA597-D646-CED5-1143-DF4E723BF94D}"/>
          </ac:spMkLst>
        </pc:spChg>
        <pc:spChg chg="del">
          <ac:chgData name="Leo Ye" userId="S::2307454@cheadle.tcg.ac.uk::b1bc0729-c913-4ae9-83f1-f08e503ca985" providerId="AD" clId="Web-{D86708C8-769B-A19F-4EEC-69F720C735AA}" dt="2023-12-04T09:56:16.111" v="1"/>
          <ac:spMkLst>
            <pc:docMk/>
            <pc:sldMk cId="1125510262" sldId="257"/>
            <ac:spMk id="3" creationId="{C419B6C7-A22C-4C25-0FC9-56AD73C886CF}"/>
          </ac:spMkLst>
        </pc:spChg>
        <pc:picChg chg="add mod">
          <ac:chgData name="Leo Ye" userId="S::2307454@cheadle.tcg.ac.uk::b1bc0729-c913-4ae9-83f1-f08e503ca985" providerId="AD" clId="Web-{D86708C8-769B-A19F-4EEC-69F720C735AA}" dt="2023-12-04T09:56:56.409" v="3"/>
          <ac:picMkLst>
            <pc:docMk/>
            <pc:sldMk cId="1125510262" sldId="257"/>
            <ac:picMk id="4" creationId="{B71F746F-B701-F12A-4152-F5630B0169C2}"/>
          </ac:picMkLst>
        </pc:picChg>
        <pc:picChg chg="add mod">
          <ac:chgData name="Leo Ye" userId="S::2307454@cheadle.tcg.ac.uk::b1bc0729-c913-4ae9-83f1-f08e503ca985" providerId="AD" clId="Web-{D86708C8-769B-A19F-4EEC-69F720C735AA}" dt="2023-12-04T09:57:21.301" v="5" actId="1076"/>
          <ac:picMkLst>
            <pc:docMk/>
            <pc:sldMk cId="1125510262" sldId="257"/>
            <ac:picMk id="5" creationId="{F4B21F8E-4A25-A719-F354-6A9BBC058B9D}"/>
          </ac:picMkLst>
        </pc:picChg>
      </pc:sldChg>
    </pc:docChg>
  </pc:docChgLst>
  <pc:docChgLst>
    <pc:chgData name="Leo Ye" userId="S::2307454@cheadle.tcg.ac.uk::b1bc0729-c913-4ae9-83f1-f08e503ca985" providerId="AD" clId="Web-{DF896F13-5D66-4FC3-8089-EF66F24C5EF8}"/>
    <pc:docChg chg="modSld addMainMaster delMainMaster">
      <pc:chgData name="Leo Ye" userId="S::2307454@cheadle.tcg.ac.uk::b1bc0729-c913-4ae9-83f1-f08e503ca985" providerId="AD" clId="Web-{DF896F13-5D66-4FC3-8089-EF66F24C5EF8}" dt="2023-12-04T09:49:41.953" v="8"/>
      <pc:docMkLst>
        <pc:docMk/>
      </pc:docMkLst>
      <pc:sldChg chg="addSp delSp modSp mod setBg modClrScheme chgLayout">
        <pc:chgData name="Leo Ye" userId="S::2307454@cheadle.tcg.ac.uk::b1bc0729-c913-4ae9-83f1-f08e503ca985" providerId="AD" clId="Web-{DF896F13-5D66-4FC3-8089-EF66F24C5EF8}" dt="2023-12-04T09:49:41.953" v="8"/>
        <pc:sldMkLst>
          <pc:docMk/>
          <pc:sldMk cId="109857222" sldId="256"/>
        </pc:sldMkLst>
        <pc:spChg chg="mod">
          <ac:chgData name="Leo Ye" userId="S::2307454@cheadle.tcg.ac.uk::b1bc0729-c913-4ae9-83f1-f08e503ca985" providerId="AD" clId="Web-{DF896F13-5D66-4FC3-8089-EF66F24C5EF8}" dt="2023-12-04T09:49:41.953" v="8"/>
          <ac:spMkLst>
            <pc:docMk/>
            <pc:sldMk cId="109857222" sldId="256"/>
            <ac:spMk id="2" creationId="{00000000-0000-0000-0000-000000000000}"/>
          </ac:spMkLst>
        </pc:spChg>
        <pc:spChg chg="mod">
          <ac:chgData name="Leo Ye" userId="S::2307454@cheadle.tcg.ac.uk::b1bc0729-c913-4ae9-83f1-f08e503ca985" providerId="AD" clId="Web-{DF896F13-5D66-4FC3-8089-EF66F24C5EF8}" dt="2023-12-04T09:49:41.953" v="8"/>
          <ac:spMkLst>
            <pc:docMk/>
            <pc:sldMk cId="109857222" sldId="256"/>
            <ac:spMk id="3" creationId="{00000000-0000-0000-0000-000000000000}"/>
          </ac:spMkLst>
        </pc:spChg>
        <pc:spChg chg="add del">
          <ac:chgData name="Leo Ye" userId="S::2307454@cheadle.tcg.ac.uk::b1bc0729-c913-4ae9-83f1-f08e503ca985" providerId="AD" clId="Web-{DF896F13-5D66-4FC3-8089-EF66F24C5EF8}" dt="2023-12-04T09:49:41.359" v="7"/>
          <ac:spMkLst>
            <pc:docMk/>
            <pc:sldMk cId="109857222" sldId="256"/>
            <ac:spMk id="9" creationId="{F96187D8-B32D-4D1A-8C48-A15933DDCD8C}"/>
          </ac:spMkLst>
        </pc:spChg>
        <pc:spChg chg="add del">
          <ac:chgData name="Leo Ye" userId="S::2307454@cheadle.tcg.ac.uk::b1bc0729-c913-4ae9-83f1-f08e503ca985" providerId="AD" clId="Web-{DF896F13-5D66-4FC3-8089-EF66F24C5EF8}" dt="2023-12-04T09:49:41.359" v="7"/>
          <ac:spMkLst>
            <pc:docMk/>
            <pc:sldMk cId="109857222" sldId="256"/>
            <ac:spMk id="11" creationId="{D019BB32-A409-4C93-9090-8BDDC45E5796}"/>
          </ac:spMkLst>
        </pc:spChg>
        <pc:spChg chg="add del">
          <ac:chgData name="Leo Ye" userId="S::2307454@cheadle.tcg.ac.uk::b1bc0729-c913-4ae9-83f1-f08e503ca985" providerId="AD" clId="Web-{DF896F13-5D66-4FC3-8089-EF66F24C5EF8}" dt="2023-12-04T09:49:41.359" v="7"/>
          <ac:spMkLst>
            <pc:docMk/>
            <pc:sldMk cId="109857222" sldId="256"/>
            <ac:spMk id="15" creationId="{74ED70DB-1943-4E5C-A1B6-D49DFE44028B}"/>
          </ac:spMkLst>
        </pc:spChg>
        <pc:spChg chg="add">
          <ac:chgData name="Leo Ye" userId="S::2307454@cheadle.tcg.ac.uk::b1bc0729-c913-4ae9-83f1-f08e503ca985" providerId="AD" clId="Web-{DF896F13-5D66-4FC3-8089-EF66F24C5EF8}" dt="2023-12-04T09:49:41.953" v="8"/>
          <ac:spMkLst>
            <pc:docMk/>
            <pc:sldMk cId="109857222" sldId="256"/>
            <ac:spMk id="17" creationId="{7A18C9FB-EC4C-4DAE-8F7D-C6E5AF607958}"/>
          </ac:spMkLst>
        </pc:spChg>
        <pc:spChg chg="add">
          <ac:chgData name="Leo Ye" userId="S::2307454@cheadle.tcg.ac.uk::b1bc0729-c913-4ae9-83f1-f08e503ca985" providerId="AD" clId="Web-{DF896F13-5D66-4FC3-8089-EF66F24C5EF8}" dt="2023-12-04T09:49:41.953" v="8"/>
          <ac:spMkLst>
            <pc:docMk/>
            <pc:sldMk cId="109857222" sldId="256"/>
            <ac:spMk id="19" creationId="{5E698B96-C345-4CAB-9657-02BD17A19499}"/>
          </ac:spMkLst>
        </pc:spChg>
        <pc:picChg chg="add del">
          <ac:chgData name="Leo Ye" userId="S::2307454@cheadle.tcg.ac.uk::b1bc0729-c913-4ae9-83f1-f08e503ca985" providerId="AD" clId="Web-{DF896F13-5D66-4FC3-8089-EF66F24C5EF8}" dt="2023-12-04T09:49:41.359" v="7"/>
          <ac:picMkLst>
            <pc:docMk/>
            <pc:sldMk cId="109857222" sldId="256"/>
            <ac:picMk id="4" creationId="{46D275B9-6BFF-5C92-A761-1AE6D9711A0A}"/>
          </ac:picMkLst>
        </pc:picChg>
        <pc:picChg chg="add">
          <ac:chgData name="Leo Ye" userId="S::2307454@cheadle.tcg.ac.uk::b1bc0729-c913-4ae9-83f1-f08e503ca985" providerId="AD" clId="Web-{DF896F13-5D66-4FC3-8089-EF66F24C5EF8}" dt="2023-12-04T09:49:41.953" v="8"/>
          <ac:picMkLst>
            <pc:docMk/>
            <pc:sldMk cId="109857222" sldId="256"/>
            <ac:picMk id="18" creationId="{2C7AE806-E07A-5C31-AF03-5A134AF1F739}"/>
          </ac:picMkLst>
        </pc:picChg>
        <pc:cxnChg chg="add del">
          <ac:chgData name="Leo Ye" userId="S::2307454@cheadle.tcg.ac.uk::b1bc0729-c913-4ae9-83f1-f08e503ca985" providerId="AD" clId="Web-{DF896F13-5D66-4FC3-8089-EF66F24C5EF8}" dt="2023-12-04T09:49:41.359" v="7"/>
          <ac:cxnSpMkLst>
            <pc:docMk/>
            <pc:sldMk cId="109857222" sldId="256"/>
            <ac:cxnSpMk id="13" creationId="{B0AA360F-DECB-4836-8FB6-22C4BC3FB02D}"/>
          </ac:cxnSpMkLst>
        </pc:cxnChg>
      </pc:sldChg>
      <pc:sldMasterChg chg="add del addSldLayout delSldLayout">
        <pc:chgData name="Leo Ye" userId="S::2307454@cheadle.tcg.ac.uk::b1bc0729-c913-4ae9-83f1-f08e503ca985" providerId="AD" clId="Web-{DF896F13-5D66-4FC3-8089-EF66F24C5EF8}" dt="2023-12-04T09:49:41.953" v="8"/>
        <pc:sldMasterMkLst>
          <pc:docMk/>
          <pc:sldMasterMk cId="2460954070" sldId="2147483660"/>
        </pc:sldMasterMkLst>
        <pc:sldLayoutChg chg="add del">
          <pc:chgData name="Leo Ye" userId="S::2307454@cheadle.tcg.ac.uk::b1bc0729-c913-4ae9-83f1-f08e503ca985" providerId="AD" clId="Web-{DF896F13-5D66-4FC3-8089-EF66F24C5EF8}" dt="2023-12-04T09:49:41.953" v="8"/>
          <pc:sldLayoutMkLst>
            <pc:docMk/>
            <pc:sldMasterMk cId="2460954070" sldId="2147483660"/>
            <pc:sldLayoutMk cId="2385387890" sldId="2147483661"/>
          </pc:sldLayoutMkLst>
        </pc:sldLayoutChg>
        <pc:sldLayoutChg chg="add del">
          <pc:chgData name="Leo Ye" userId="S::2307454@cheadle.tcg.ac.uk::b1bc0729-c913-4ae9-83f1-f08e503ca985" providerId="AD" clId="Web-{DF896F13-5D66-4FC3-8089-EF66F24C5EF8}" dt="2023-12-04T09:49:41.953" v="8"/>
          <pc:sldLayoutMkLst>
            <pc:docMk/>
            <pc:sldMasterMk cId="2460954070" sldId="2147483660"/>
            <pc:sldLayoutMk cId="949138452" sldId="2147483662"/>
          </pc:sldLayoutMkLst>
        </pc:sldLayoutChg>
        <pc:sldLayoutChg chg="add del">
          <pc:chgData name="Leo Ye" userId="S::2307454@cheadle.tcg.ac.uk::b1bc0729-c913-4ae9-83f1-f08e503ca985" providerId="AD" clId="Web-{DF896F13-5D66-4FC3-8089-EF66F24C5EF8}" dt="2023-12-04T09:49:41.953" v="8"/>
          <pc:sldLayoutMkLst>
            <pc:docMk/>
            <pc:sldMasterMk cId="2460954070" sldId="2147483660"/>
            <pc:sldLayoutMk cId="2591524520" sldId="2147483663"/>
          </pc:sldLayoutMkLst>
        </pc:sldLayoutChg>
        <pc:sldLayoutChg chg="add del">
          <pc:chgData name="Leo Ye" userId="S::2307454@cheadle.tcg.ac.uk::b1bc0729-c913-4ae9-83f1-f08e503ca985" providerId="AD" clId="Web-{DF896F13-5D66-4FC3-8089-EF66F24C5EF8}" dt="2023-12-04T09:49:41.953" v="8"/>
          <pc:sldLayoutMkLst>
            <pc:docMk/>
            <pc:sldMasterMk cId="2460954070" sldId="2147483660"/>
            <pc:sldLayoutMk cId="1203092039" sldId="2147483664"/>
          </pc:sldLayoutMkLst>
        </pc:sldLayoutChg>
        <pc:sldLayoutChg chg="add del">
          <pc:chgData name="Leo Ye" userId="S::2307454@cheadle.tcg.ac.uk::b1bc0729-c913-4ae9-83f1-f08e503ca985" providerId="AD" clId="Web-{DF896F13-5D66-4FC3-8089-EF66F24C5EF8}" dt="2023-12-04T09:49:41.953" v="8"/>
          <pc:sldLayoutMkLst>
            <pc:docMk/>
            <pc:sldMasterMk cId="2460954070" sldId="2147483660"/>
            <pc:sldLayoutMk cId="3733172339" sldId="2147483665"/>
          </pc:sldLayoutMkLst>
        </pc:sldLayoutChg>
        <pc:sldLayoutChg chg="add del">
          <pc:chgData name="Leo Ye" userId="S::2307454@cheadle.tcg.ac.uk::b1bc0729-c913-4ae9-83f1-f08e503ca985" providerId="AD" clId="Web-{DF896F13-5D66-4FC3-8089-EF66F24C5EF8}" dt="2023-12-04T09:49:41.953" v="8"/>
          <pc:sldLayoutMkLst>
            <pc:docMk/>
            <pc:sldMasterMk cId="2460954070" sldId="2147483660"/>
            <pc:sldLayoutMk cId="3210312558" sldId="2147483666"/>
          </pc:sldLayoutMkLst>
        </pc:sldLayoutChg>
        <pc:sldLayoutChg chg="add del">
          <pc:chgData name="Leo Ye" userId="S::2307454@cheadle.tcg.ac.uk::b1bc0729-c913-4ae9-83f1-f08e503ca985" providerId="AD" clId="Web-{DF896F13-5D66-4FC3-8089-EF66F24C5EF8}" dt="2023-12-04T09:49:41.953" v="8"/>
          <pc:sldLayoutMkLst>
            <pc:docMk/>
            <pc:sldMasterMk cId="2460954070" sldId="2147483660"/>
            <pc:sldLayoutMk cId="3146388984" sldId="2147483667"/>
          </pc:sldLayoutMkLst>
        </pc:sldLayoutChg>
        <pc:sldLayoutChg chg="add del">
          <pc:chgData name="Leo Ye" userId="S::2307454@cheadle.tcg.ac.uk::b1bc0729-c913-4ae9-83f1-f08e503ca985" providerId="AD" clId="Web-{DF896F13-5D66-4FC3-8089-EF66F24C5EF8}" dt="2023-12-04T09:49:41.953" v="8"/>
          <pc:sldLayoutMkLst>
            <pc:docMk/>
            <pc:sldMasterMk cId="2460954070" sldId="2147483660"/>
            <pc:sldLayoutMk cId="3171841454" sldId="2147483668"/>
          </pc:sldLayoutMkLst>
        </pc:sldLayoutChg>
        <pc:sldLayoutChg chg="add del">
          <pc:chgData name="Leo Ye" userId="S::2307454@cheadle.tcg.ac.uk::b1bc0729-c913-4ae9-83f1-f08e503ca985" providerId="AD" clId="Web-{DF896F13-5D66-4FC3-8089-EF66F24C5EF8}" dt="2023-12-04T09:49:41.953" v="8"/>
          <pc:sldLayoutMkLst>
            <pc:docMk/>
            <pc:sldMasterMk cId="2460954070" sldId="2147483660"/>
            <pc:sldLayoutMk cId="1718958274" sldId="2147483669"/>
          </pc:sldLayoutMkLst>
        </pc:sldLayoutChg>
        <pc:sldLayoutChg chg="add del">
          <pc:chgData name="Leo Ye" userId="S::2307454@cheadle.tcg.ac.uk::b1bc0729-c913-4ae9-83f1-f08e503ca985" providerId="AD" clId="Web-{DF896F13-5D66-4FC3-8089-EF66F24C5EF8}" dt="2023-12-04T09:49:41.953" v="8"/>
          <pc:sldLayoutMkLst>
            <pc:docMk/>
            <pc:sldMasterMk cId="2460954070" sldId="2147483660"/>
            <pc:sldLayoutMk cId="2202905451" sldId="2147483670"/>
          </pc:sldLayoutMkLst>
        </pc:sldLayoutChg>
        <pc:sldLayoutChg chg="add del">
          <pc:chgData name="Leo Ye" userId="S::2307454@cheadle.tcg.ac.uk::b1bc0729-c913-4ae9-83f1-f08e503ca985" providerId="AD" clId="Web-{DF896F13-5D66-4FC3-8089-EF66F24C5EF8}" dt="2023-12-04T09:49:41.953" v="8"/>
          <pc:sldLayoutMkLst>
            <pc:docMk/>
            <pc:sldMasterMk cId="2460954070" sldId="2147483660"/>
            <pc:sldLayoutMk cId="3479445657" sldId="2147483671"/>
          </pc:sldLayoutMkLst>
        </pc:sldLayoutChg>
      </pc:sldMasterChg>
      <pc:sldMasterChg chg="add replId addSldLayout">
        <pc:chgData name="Leo Ye" userId="S::2307454@cheadle.tcg.ac.uk::b1bc0729-c913-4ae9-83f1-f08e503ca985" providerId="AD" clId="Web-{DF896F13-5D66-4FC3-8089-EF66F24C5EF8}" dt="2023-12-04T09:49:41.953" v="8"/>
        <pc:sldMasterMkLst>
          <pc:docMk/>
          <pc:sldMasterMk cId="585574320" sldId="2147483672"/>
        </pc:sldMasterMkLst>
        <pc:sldLayoutChg chg="add">
          <pc:chgData name="Leo Ye" userId="S::2307454@cheadle.tcg.ac.uk::b1bc0729-c913-4ae9-83f1-f08e503ca985" providerId="AD" clId="Web-{DF896F13-5D66-4FC3-8089-EF66F24C5EF8}" dt="2023-12-04T09:49:41.953" v="8"/>
          <pc:sldLayoutMkLst>
            <pc:docMk/>
            <pc:sldMasterMk cId="585574320" sldId="2147483672"/>
            <pc:sldLayoutMk cId="889207916" sldId="2147483673"/>
          </pc:sldLayoutMkLst>
        </pc:sldLayoutChg>
        <pc:sldLayoutChg chg="add replId">
          <pc:chgData name="Leo Ye" userId="S::2307454@cheadle.tcg.ac.uk::b1bc0729-c913-4ae9-83f1-f08e503ca985" providerId="AD" clId="Web-{DF896F13-5D66-4FC3-8089-EF66F24C5EF8}" dt="2023-12-04T09:49:41.953" v="8"/>
          <pc:sldLayoutMkLst>
            <pc:docMk/>
            <pc:sldMasterMk cId="585574320" sldId="2147483672"/>
            <pc:sldLayoutMk cId="3582576846" sldId="2147483674"/>
          </pc:sldLayoutMkLst>
        </pc:sldLayoutChg>
        <pc:sldLayoutChg chg="add replId">
          <pc:chgData name="Leo Ye" userId="S::2307454@cheadle.tcg.ac.uk::b1bc0729-c913-4ae9-83f1-f08e503ca985" providerId="AD" clId="Web-{DF896F13-5D66-4FC3-8089-EF66F24C5EF8}" dt="2023-12-04T09:49:41.953" v="8"/>
          <pc:sldLayoutMkLst>
            <pc:docMk/>
            <pc:sldMasterMk cId="585574320" sldId="2147483672"/>
            <pc:sldLayoutMk cId="2645346340" sldId="2147483675"/>
          </pc:sldLayoutMkLst>
        </pc:sldLayoutChg>
        <pc:sldLayoutChg chg="add replId">
          <pc:chgData name="Leo Ye" userId="S::2307454@cheadle.tcg.ac.uk::b1bc0729-c913-4ae9-83f1-f08e503ca985" providerId="AD" clId="Web-{DF896F13-5D66-4FC3-8089-EF66F24C5EF8}" dt="2023-12-04T09:49:41.953" v="8"/>
          <pc:sldLayoutMkLst>
            <pc:docMk/>
            <pc:sldMasterMk cId="585574320" sldId="2147483672"/>
            <pc:sldLayoutMk cId="611587771" sldId="2147483676"/>
          </pc:sldLayoutMkLst>
        </pc:sldLayoutChg>
        <pc:sldLayoutChg chg="add replId">
          <pc:chgData name="Leo Ye" userId="S::2307454@cheadle.tcg.ac.uk::b1bc0729-c913-4ae9-83f1-f08e503ca985" providerId="AD" clId="Web-{DF896F13-5D66-4FC3-8089-EF66F24C5EF8}" dt="2023-12-04T09:49:41.953" v="8"/>
          <pc:sldLayoutMkLst>
            <pc:docMk/>
            <pc:sldMasterMk cId="585574320" sldId="2147483672"/>
            <pc:sldLayoutMk cId="3333728327" sldId="2147483677"/>
          </pc:sldLayoutMkLst>
        </pc:sldLayoutChg>
        <pc:sldLayoutChg chg="add replId">
          <pc:chgData name="Leo Ye" userId="S::2307454@cheadle.tcg.ac.uk::b1bc0729-c913-4ae9-83f1-f08e503ca985" providerId="AD" clId="Web-{DF896F13-5D66-4FC3-8089-EF66F24C5EF8}" dt="2023-12-04T09:49:41.953" v="8"/>
          <pc:sldLayoutMkLst>
            <pc:docMk/>
            <pc:sldMasterMk cId="585574320" sldId="2147483672"/>
            <pc:sldLayoutMk cId="3047230028" sldId="2147483678"/>
          </pc:sldLayoutMkLst>
        </pc:sldLayoutChg>
        <pc:sldLayoutChg chg="add replId">
          <pc:chgData name="Leo Ye" userId="S::2307454@cheadle.tcg.ac.uk::b1bc0729-c913-4ae9-83f1-f08e503ca985" providerId="AD" clId="Web-{DF896F13-5D66-4FC3-8089-EF66F24C5EF8}" dt="2023-12-04T09:49:41.953" v="8"/>
          <pc:sldLayoutMkLst>
            <pc:docMk/>
            <pc:sldMasterMk cId="585574320" sldId="2147483672"/>
            <pc:sldLayoutMk cId="3813957679" sldId="2147483679"/>
          </pc:sldLayoutMkLst>
        </pc:sldLayoutChg>
        <pc:sldLayoutChg chg="add replId">
          <pc:chgData name="Leo Ye" userId="S::2307454@cheadle.tcg.ac.uk::b1bc0729-c913-4ae9-83f1-f08e503ca985" providerId="AD" clId="Web-{DF896F13-5D66-4FC3-8089-EF66F24C5EF8}" dt="2023-12-04T09:49:41.953" v="8"/>
          <pc:sldLayoutMkLst>
            <pc:docMk/>
            <pc:sldMasterMk cId="585574320" sldId="2147483672"/>
            <pc:sldLayoutMk cId="893215684" sldId="2147483680"/>
          </pc:sldLayoutMkLst>
        </pc:sldLayoutChg>
        <pc:sldLayoutChg chg="add replId">
          <pc:chgData name="Leo Ye" userId="S::2307454@cheadle.tcg.ac.uk::b1bc0729-c913-4ae9-83f1-f08e503ca985" providerId="AD" clId="Web-{DF896F13-5D66-4FC3-8089-EF66F24C5EF8}" dt="2023-12-04T09:49:41.953" v="8"/>
          <pc:sldLayoutMkLst>
            <pc:docMk/>
            <pc:sldMasterMk cId="585574320" sldId="2147483672"/>
            <pc:sldLayoutMk cId="2526768692" sldId="2147483681"/>
          </pc:sldLayoutMkLst>
        </pc:sldLayoutChg>
        <pc:sldLayoutChg chg="add replId">
          <pc:chgData name="Leo Ye" userId="S::2307454@cheadle.tcg.ac.uk::b1bc0729-c913-4ae9-83f1-f08e503ca985" providerId="AD" clId="Web-{DF896F13-5D66-4FC3-8089-EF66F24C5EF8}" dt="2023-12-04T09:49:41.953" v="8"/>
          <pc:sldLayoutMkLst>
            <pc:docMk/>
            <pc:sldMasterMk cId="585574320" sldId="2147483672"/>
            <pc:sldLayoutMk cId="938318970" sldId="2147483682"/>
          </pc:sldLayoutMkLst>
        </pc:sldLayoutChg>
        <pc:sldLayoutChg chg="add replId">
          <pc:chgData name="Leo Ye" userId="S::2307454@cheadle.tcg.ac.uk::b1bc0729-c913-4ae9-83f1-f08e503ca985" providerId="AD" clId="Web-{DF896F13-5D66-4FC3-8089-EF66F24C5EF8}" dt="2023-12-04T09:49:41.953" v="8"/>
          <pc:sldLayoutMkLst>
            <pc:docMk/>
            <pc:sldMasterMk cId="585574320" sldId="2147483672"/>
            <pc:sldLayoutMk cId="2364244284" sldId="2147483683"/>
          </pc:sldLayoutMkLst>
        </pc:sldLayoutChg>
      </pc:sldMasterChg>
      <pc:sldMasterChg chg="add del addSldLayout delSldLayout">
        <pc:chgData name="Leo Ye" userId="S::2307454@cheadle.tcg.ac.uk::b1bc0729-c913-4ae9-83f1-f08e503ca985" providerId="AD" clId="Web-{DF896F13-5D66-4FC3-8089-EF66F24C5EF8}" dt="2023-12-04T09:49:41.359" v="7"/>
        <pc:sldMasterMkLst>
          <pc:docMk/>
          <pc:sldMasterMk cId="3504956920" sldId="2147483737"/>
        </pc:sldMasterMkLst>
        <pc:sldLayoutChg chg="add del">
          <pc:chgData name="Leo Ye" userId="S::2307454@cheadle.tcg.ac.uk::b1bc0729-c913-4ae9-83f1-f08e503ca985" providerId="AD" clId="Web-{DF896F13-5D66-4FC3-8089-EF66F24C5EF8}" dt="2023-12-04T09:49:41.359" v="7"/>
          <pc:sldLayoutMkLst>
            <pc:docMk/>
            <pc:sldMasterMk cId="3504956920" sldId="2147483737"/>
            <pc:sldLayoutMk cId="3985648330" sldId="2147483726"/>
          </pc:sldLayoutMkLst>
        </pc:sldLayoutChg>
        <pc:sldLayoutChg chg="add del">
          <pc:chgData name="Leo Ye" userId="S::2307454@cheadle.tcg.ac.uk::b1bc0729-c913-4ae9-83f1-f08e503ca985" providerId="AD" clId="Web-{DF896F13-5D66-4FC3-8089-EF66F24C5EF8}" dt="2023-12-04T09:49:41.359" v="7"/>
          <pc:sldLayoutMkLst>
            <pc:docMk/>
            <pc:sldMasterMk cId="3504956920" sldId="2147483737"/>
            <pc:sldLayoutMk cId="440437765" sldId="2147483727"/>
          </pc:sldLayoutMkLst>
        </pc:sldLayoutChg>
        <pc:sldLayoutChg chg="add del">
          <pc:chgData name="Leo Ye" userId="S::2307454@cheadle.tcg.ac.uk::b1bc0729-c913-4ae9-83f1-f08e503ca985" providerId="AD" clId="Web-{DF896F13-5D66-4FC3-8089-EF66F24C5EF8}" dt="2023-12-04T09:49:41.359" v="7"/>
          <pc:sldLayoutMkLst>
            <pc:docMk/>
            <pc:sldMasterMk cId="3504956920" sldId="2147483737"/>
            <pc:sldLayoutMk cId="482966121" sldId="2147483728"/>
          </pc:sldLayoutMkLst>
        </pc:sldLayoutChg>
        <pc:sldLayoutChg chg="add del">
          <pc:chgData name="Leo Ye" userId="S::2307454@cheadle.tcg.ac.uk::b1bc0729-c913-4ae9-83f1-f08e503ca985" providerId="AD" clId="Web-{DF896F13-5D66-4FC3-8089-EF66F24C5EF8}" dt="2023-12-04T09:49:41.359" v="7"/>
          <pc:sldLayoutMkLst>
            <pc:docMk/>
            <pc:sldMasterMk cId="3504956920" sldId="2147483737"/>
            <pc:sldLayoutMk cId="1620703787" sldId="2147483729"/>
          </pc:sldLayoutMkLst>
        </pc:sldLayoutChg>
        <pc:sldLayoutChg chg="add del">
          <pc:chgData name="Leo Ye" userId="S::2307454@cheadle.tcg.ac.uk::b1bc0729-c913-4ae9-83f1-f08e503ca985" providerId="AD" clId="Web-{DF896F13-5D66-4FC3-8089-EF66F24C5EF8}" dt="2023-12-04T09:49:41.359" v="7"/>
          <pc:sldLayoutMkLst>
            <pc:docMk/>
            <pc:sldMasterMk cId="3504956920" sldId="2147483737"/>
            <pc:sldLayoutMk cId="211831866" sldId="2147483730"/>
          </pc:sldLayoutMkLst>
        </pc:sldLayoutChg>
        <pc:sldLayoutChg chg="add del">
          <pc:chgData name="Leo Ye" userId="S::2307454@cheadle.tcg.ac.uk::b1bc0729-c913-4ae9-83f1-f08e503ca985" providerId="AD" clId="Web-{DF896F13-5D66-4FC3-8089-EF66F24C5EF8}" dt="2023-12-04T09:49:41.359" v="7"/>
          <pc:sldLayoutMkLst>
            <pc:docMk/>
            <pc:sldMasterMk cId="3504956920" sldId="2147483737"/>
            <pc:sldLayoutMk cId="3788502017" sldId="2147483731"/>
          </pc:sldLayoutMkLst>
        </pc:sldLayoutChg>
        <pc:sldLayoutChg chg="add del">
          <pc:chgData name="Leo Ye" userId="S::2307454@cheadle.tcg.ac.uk::b1bc0729-c913-4ae9-83f1-f08e503ca985" providerId="AD" clId="Web-{DF896F13-5D66-4FC3-8089-EF66F24C5EF8}" dt="2023-12-04T09:49:41.359" v="7"/>
          <pc:sldLayoutMkLst>
            <pc:docMk/>
            <pc:sldMasterMk cId="3504956920" sldId="2147483737"/>
            <pc:sldLayoutMk cId="576795622" sldId="2147483732"/>
          </pc:sldLayoutMkLst>
        </pc:sldLayoutChg>
        <pc:sldLayoutChg chg="add del">
          <pc:chgData name="Leo Ye" userId="S::2307454@cheadle.tcg.ac.uk::b1bc0729-c913-4ae9-83f1-f08e503ca985" providerId="AD" clId="Web-{DF896F13-5D66-4FC3-8089-EF66F24C5EF8}" dt="2023-12-04T09:49:41.359" v="7"/>
          <pc:sldLayoutMkLst>
            <pc:docMk/>
            <pc:sldMasterMk cId="3504956920" sldId="2147483737"/>
            <pc:sldLayoutMk cId="3212605869" sldId="2147483733"/>
          </pc:sldLayoutMkLst>
        </pc:sldLayoutChg>
        <pc:sldLayoutChg chg="add del">
          <pc:chgData name="Leo Ye" userId="S::2307454@cheadle.tcg.ac.uk::b1bc0729-c913-4ae9-83f1-f08e503ca985" providerId="AD" clId="Web-{DF896F13-5D66-4FC3-8089-EF66F24C5EF8}" dt="2023-12-04T09:49:41.359" v="7"/>
          <pc:sldLayoutMkLst>
            <pc:docMk/>
            <pc:sldMasterMk cId="3504956920" sldId="2147483737"/>
            <pc:sldLayoutMk cId="3626878745" sldId="2147483734"/>
          </pc:sldLayoutMkLst>
        </pc:sldLayoutChg>
        <pc:sldLayoutChg chg="add del">
          <pc:chgData name="Leo Ye" userId="S::2307454@cheadle.tcg.ac.uk::b1bc0729-c913-4ae9-83f1-f08e503ca985" providerId="AD" clId="Web-{DF896F13-5D66-4FC3-8089-EF66F24C5EF8}" dt="2023-12-04T09:49:41.359" v="7"/>
          <pc:sldLayoutMkLst>
            <pc:docMk/>
            <pc:sldMasterMk cId="3504956920" sldId="2147483737"/>
            <pc:sldLayoutMk cId="875298966" sldId="2147483735"/>
          </pc:sldLayoutMkLst>
        </pc:sldLayoutChg>
        <pc:sldLayoutChg chg="add del">
          <pc:chgData name="Leo Ye" userId="S::2307454@cheadle.tcg.ac.uk::b1bc0729-c913-4ae9-83f1-f08e503ca985" providerId="AD" clId="Web-{DF896F13-5D66-4FC3-8089-EF66F24C5EF8}" dt="2023-12-04T09:49:41.359" v="7"/>
          <pc:sldLayoutMkLst>
            <pc:docMk/>
            <pc:sldMasterMk cId="3504956920" sldId="2147483737"/>
            <pc:sldLayoutMk cId="2236147667" sldId="2147483736"/>
          </pc:sldLayoutMkLst>
        </pc:sldLayoutChg>
      </pc:sldMasterChg>
    </pc:docChg>
  </pc:docChgLst>
  <pc:docChgLst>
    <pc:chgData name="Leo Ye" userId="b1bc0729-c913-4ae9-83f1-f08e503ca985" providerId="ADAL" clId="{F7A8718C-A4AB-424B-8AAE-9C9E7162F9C8}"/>
    <pc:docChg chg="undo redo custSel addSld delSld modSld sldOrd">
      <pc:chgData name="Leo Ye" userId="b1bc0729-c913-4ae9-83f1-f08e503ca985" providerId="ADAL" clId="{F7A8718C-A4AB-424B-8AAE-9C9E7162F9C8}" dt="2024-01-22T11:29:16.857" v="11615" actId="121"/>
      <pc:docMkLst>
        <pc:docMk/>
      </pc:docMkLst>
      <pc:sldChg chg="addSp delSp modSp add del mod delAnim modAnim delDesignElem">
        <pc:chgData name="Leo Ye" userId="b1bc0729-c913-4ae9-83f1-f08e503ca985" providerId="ADAL" clId="{F7A8718C-A4AB-424B-8AAE-9C9E7162F9C8}" dt="2023-12-08T14:40:34.123" v="11565" actId="21"/>
        <pc:sldMkLst>
          <pc:docMk/>
          <pc:sldMk cId="109857222" sldId="256"/>
        </pc:sldMkLst>
        <pc:spChg chg="del">
          <ac:chgData name="Leo Ye" userId="b1bc0729-c913-4ae9-83f1-f08e503ca985" providerId="ADAL" clId="{F7A8718C-A4AB-424B-8AAE-9C9E7162F9C8}" dt="2023-12-04T10:43:53.821" v="1196"/>
          <ac:spMkLst>
            <pc:docMk/>
            <pc:sldMk cId="109857222" sldId="256"/>
            <ac:spMk id="17" creationId="{7A18C9FB-EC4C-4DAE-8F7D-C6E5AF607958}"/>
          </ac:spMkLst>
        </pc:spChg>
        <pc:spChg chg="del">
          <ac:chgData name="Leo Ye" userId="b1bc0729-c913-4ae9-83f1-f08e503ca985" providerId="ADAL" clId="{F7A8718C-A4AB-424B-8AAE-9C9E7162F9C8}" dt="2023-12-04T10:43:53.821" v="1196"/>
          <ac:spMkLst>
            <pc:docMk/>
            <pc:sldMk cId="109857222" sldId="256"/>
            <ac:spMk id="19" creationId="{5E698B96-C345-4CAB-9657-02BD17A19499}"/>
          </ac:spMkLst>
        </pc:spChg>
        <pc:picChg chg="add del mod">
          <ac:chgData name="Leo Ye" userId="b1bc0729-c913-4ae9-83f1-f08e503ca985" providerId="ADAL" clId="{F7A8718C-A4AB-424B-8AAE-9C9E7162F9C8}" dt="2023-12-08T14:39:09.219" v="11563" actId="478"/>
          <ac:picMkLst>
            <pc:docMk/>
            <pc:sldMk cId="109857222" sldId="256"/>
            <ac:picMk id="4" creationId="{202A3095-8EFC-7737-39EA-0BEE555DC067}"/>
          </ac:picMkLst>
        </pc:picChg>
        <pc:picChg chg="add del mod">
          <ac:chgData name="Leo Ye" userId="b1bc0729-c913-4ae9-83f1-f08e503ca985" providerId="ADAL" clId="{F7A8718C-A4AB-424B-8AAE-9C9E7162F9C8}" dt="2023-12-08T14:40:34.123" v="11565" actId="21"/>
          <ac:picMkLst>
            <pc:docMk/>
            <pc:sldMk cId="109857222" sldId="256"/>
            <ac:picMk id="5" creationId="{6A383AD5-C198-D322-4429-2C5FF8A3FFD7}"/>
          </ac:picMkLst>
        </pc:picChg>
        <pc:picChg chg="mod">
          <ac:chgData name="Leo Ye" userId="b1bc0729-c913-4ae9-83f1-f08e503ca985" providerId="ADAL" clId="{F7A8718C-A4AB-424B-8AAE-9C9E7162F9C8}" dt="2023-12-06T14:31:34.676" v="3625" actId="962"/>
          <ac:picMkLst>
            <pc:docMk/>
            <pc:sldMk cId="109857222" sldId="256"/>
            <ac:picMk id="18" creationId="{2C7AE806-E07A-5C31-AF03-5A134AF1F739}"/>
          </ac:picMkLst>
        </pc:picChg>
      </pc:sldChg>
      <pc:sldChg chg="addSp delSp modSp add del mod ord setBg">
        <pc:chgData name="Leo Ye" userId="b1bc0729-c913-4ae9-83f1-f08e503ca985" providerId="ADAL" clId="{F7A8718C-A4AB-424B-8AAE-9C9E7162F9C8}" dt="2024-01-22T10:58:43.295" v="11608" actId="478"/>
        <pc:sldMkLst>
          <pc:docMk/>
          <pc:sldMk cId="1125510262" sldId="257"/>
        </pc:sldMkLst>
        <pc:spChg chg="add mod ord">
          <ac:chgData name="Leo Ye" userId="b1bc0729-c913-4ae9-83f1-f08e503ca985" providerId="ADAL" clId="{F7A8718C-A4AB-424B-8AAE-9C9E7162F9C8}" dt="2023-12-08T10:55:13.326" v="6983" actId="962"/>
          <ac:spMkLst>
            <pc:docMk/>
            <pc:sldMk cId="1125510262" sldId="257"/>
            <ac:spMk id="2" creationId="{F490EB43-541D-B3A9-B062-1555D2AF03BF}"/>
          </ac:spMkLst>
        </pc:spChg>
        <pc:spChg chg="add mod ord">
          <ac:chgData name="Leo Ye" userId="b1bc0729-c913-4ae9-83f1-f08e503ca985" providerId="ADAL" clId="{F7A8718C-A4AB-424B-8AAE-9C9E7162F9C8}" dt="2023-12-08T11:38:07.220" v="7323" actId="207"/>
          <ac:spMkLst>
            <pc:docMk/>
            <pc:sldMk cId="1125510262" sldId="257"/>
            <ac:spMk id="3" creationId="{511910AC-64A4-D809-3ABE-A42929BD0D7C}"/>
          </ac:spMkLst>
        </pc:spChg>
        <pc:spChg chg="add mod">
          <ac:chgData name="Leo Ye" userId="b1bc0729-c913-4ae9-83f1-f08e503ca985" providerId="ADAL" clId="{F7A8718C-A4AB-424B-8AAE-9C9E7162F9C8}" dt="2023-12-06T14:38:40.612" v="4461" actId="962"/>
          <ac:spMkLst>
            <pc:docMk/>
            <pc:sldMk cId="1125510262" sldId="257"/>
            <ac:spMk id="6" creationId="{46F65B62-9F49-9956-39C4-C55F1FDEF855}"/>
          </ac:spMkLst>
        </pc:spChg>
        <pc:spChg chg="add mod">
          <ac:chgData name="Leo Ye" userId="b1bc0729-c913-4ae9-83f1-f08e503ca985" providerId="ADAL" clId="{F7A8718C-A4AB-424B-8AAE-9C9E7162F9C8}" dt="2023-12-06T14:38:25.799" v="4371" actId="962"/>
          <ac:spMkLst>
            <pc:docMk/>
            <pc:sldMk cId="1125510262" sldId="257"/>
            <ac:spMk id="7" creationId="{CCA72CF2-667D-25CF-62FE-FDFAFCF226E3}"/>
          </ac:spMkLst>
        </pc:spChg>
        <pc:spChg chg="add mod">
          <ac:chgData name="Leo Ye" userId="b1bc0729-c913-4ae9-83f1-f08e503ca985" providerId="ADAL" clId="{F7A8718C-A4AB-424B-8AAE-9C9E7162F9C8}" dt="2023-12-06T14:38:54.826" v="4529" actId="962"/>
          <ac:spMkLst>
            <pc:docMk/>
            <pc:sldMk cId="1125510262" sldId="257"/>
            <ac:spMk id="8" creationId="{781AB92F-9EFC-A3E9-9F77-4638E302931E}"/>
          </ac:spMkLst>
        </pc:spChg>
        <pc:spChg chg="add mod">
          <ac:chgData name="Leo Ye" userId="b1bc0729-c913-4ae9-83f1-f08e503ca985" providerId="ADAL" clId="{F7A8718C-A4AB-424B-8AAE-9C9E7162F9C8}" dt="2023-12-06T14:39:15.891" v="4579" actId="962"/>
          <ac:spMkLst>
            <pc:docMk/>
            <pc:sldMk cId="1125510262" sldId="257"/>
            <ac:spMk id="9" creationId="{6F6279B6-E81B-0940-F917-DF864EA19FFC}"/>
          </ac:spMkLst>
        </pc:spChg>
        <pc:spChg chg="add mod modVis">
          <ac:chgData name="Leo Ye" userId="b1bc0729-c913-4ae9-83f1-f08e503ca985" providerId="ADAL" clId="{F7A8718C-A4AB-424B-8AAE-9C9E7162F9C8}" dt="2023-12-06T14:39:56.625" v="4643" actId="962"/>
          <ac:spMkLst>
            <pc:docMk/>
            <pc:sldMk cId="1125510262" sldId="257"/>
            <ac:spMk id="10" creationId="{BC936987-768A-FB22-B0C3-0BB0C52F01CB}"/>
          </ac:spMkLst>
        </pc:spChg>
        <pc:spChg chg="add mod">
          <ac:chgData name="Leo Ye" userId="b1bc0729-c913-4ae9-83f1-f08e503ca985" providerId="ADAL" clId="{F7A8718C-A4AB-424B-8AAE-9C9E7162F9C8}" dt="2023-12-06T14:40:13.222" v="4689" actId="962"/>
          <ac:spMkLst>
            <pc:docMk/>
            <pc:sldMk cId="1125510262" sldId="257"/>
            <ac:spMk id="11" creationId="{1CBECF2D-9CE4-788D-AE86-09C61E2B126E}"/>
          </ac:spMkLst>
        </pc:spChg>
        <pc:spChg chg="add mod">
          <ac:chgData name="Leo Ye" userId="b1bc0729-c913-4ae9-83f1-f08e503ca985" providerId="ADAL" clId="{F7A8718C-A4AB-424B-8AAE-9C9E7162F9C8}" dt="2023-12-06T14:40:27.200" v="4743" actId="962"/>
          <ac:spMkLst>
            <pc:docMk/>
            <pc:sldMk cId="1125510262" sldId="257"/>
            <ac:spMk id="12" creationId="{490DBF07-1DA4-9C0E-4361-7C2483E352AE}"/>
          </ac:spMkLst>
        </pc:spChg>
        <pc:spChg chg="add del mod ord">
          <ac:chgData name="Leo Ye" userId="b1bc0729-c913-4ae9-83f1-f08e503ca985" providerId="ADAL" clId="{F7A8718C-A4AB-424B-8AAE-9C9E7162F9C8}" dt="2024-01-22T10:58:42.623" v="11607" actId="478"/>
          <ac:spMkLst>
            <pc:docMk/>
            <pc:sldMk cId="1125510262" sldId="257"/>
            <ac:spMk id="13" creationId="{57E0814C-09D0-D72D-E393-17FE8701A18E}"/>
          </ac:spMkLst>
        </pc:spChg>
        <pc:spChg chg="add del mod">
          <ac:chgData name="Leo Ye" userId="b1bc0729-c913-4ae9-83f1-f08e503ca985" providerId="ADAL" clId="{F7A8718C-A4AB-424B-8AAE-9C9E7162F9C8}" dt="2023-12-04T11:08:32.104" v="1637" actId="478"/>
          <ac:spMkLst>
            <pc:docMk/>
            <pc:sldMk cId="1125510262" sldId="257"/>
            <ac:spMk id="14" creationId="{1662DE05-8292-6EA1-5BF2-4FDA28DBE45A}"/>
          </ac:spMkLst>
        </pc:spChg>
        <pc:spChg chg="add del mod">
          <ac:chgData name="Leo Ye" userId="b1bc0729-c913-4ae9-83f1-f08e503ca985" providerId="ADAL" clId="{F7A8718C-A4AB-424B-8AAE-9C9E7162F9C8}" dt="2023-12-06T14:03:38.939" v="3009"/>
          <ac:spMkLst>
            <pc:docMk/>
            <pc:sldMk cId="1125510262" sldId="257"/>
            <ac:spMk id="15" creationId="{8D7EC620-E87F-C7E4-4E55-5657645A64BF}"/>
          </ac:spMkLst>
        </pc:spChg>
        <pc:spChg chg="add del mod">
          <ac:chgData name="Leo Ye" userId="b1bc0729-c913-4ae9-83f1-f08e503ca985" providerId="ADAL" clId="{F7A8718C-A4AB-424B-8AAE-9C9E7162F9C8}" dt="2023-12-04T11:08:32.104" v="1637" actId="478"/>
          <ac:spMkLst>
            <pc:docMk/>
            <pc:sldMk cId="1125510262" sldId="257"/>
            <ac:spMk id="17" creationId="{74349825-BAE9-C2E8-FEA4-E975C5CE7DB3}"/>
          </ac:spMkLst>
        </pc:spChg>
        <pc:spChg chg="add del mod">
          <ac:chgData name="Leo Ye" userId="b1bc0729-c913-4ae9-83f1-f08e503ca985" providerId="ADAL" clId="{F7A8718C-A4AB-424B-8AAE-9C9E7162F9C8}" dt="2023-12-04T11:08:32.104" v="1637" actId="478"/>
          <ac:spMkLst>
            <pc:docMk/>
            <pc:sldMk cId="1125510262" sldId="257"/>
            <ac:spMk id="18" creationId="{3BB214E9-C847-D95C-A1C1-93E5C750AA30}"/>
          </ac:spMkLst>
        </pc:spChg>
        <pc:spChg chg="add del mod">
          <ac:chgData name="Leo Ye" userId="b1bc0729-c913-4ae9-83f1-f08e503ca985" providerId="ADAL" clId="{F7A8718C-A4AB-424B-8AAE-9C9E7162F9C8}" dt="2023-12-06T14:03:38.939" v="3009"/>
          <ac:spMkLst>
            <pc:docMk/>
            <pc:sldMk cId="1125510262" sldId="257"/>
            <ac:spMk id="18" creationId="{BF8026B9-5A7F-31F5-0C58-EE2CFCE26722}"/>
          </ac:spMkLst>
        </pc:spChg>
        <pc:spChg chg="add">
          <ac:chgData name="Leo Ye" userId="b1bc0729-c913-4ae9-83f1-f08e503ca985" providerId="ADAL" clId="{F7A8718C-A4AB-424B-8AAE-9C9E7162F9C8}" dt="2023-12-04T10:44:04.071" v="1197" actId="26606"/>
          <ac:spMkLst>
            <pc:docMk/>
            <pc:sldMk cId="1125510262" sldId="257"/>
            <ac:spMk id="19" creationId="{E24F7045-1B8B-4422-9330-0BC8BF6065E3}"/>
          </ac:spMkLst>
        </pc:spChg>
        <pc:spChg chg="add del mod">
          <ac:chgData name="Leo Ye" userId="b1bc0729-c913-4ae9-83f1-f08e503ca985" providerId="ADAL" clId="{F7A8718C-A4AB-424B-8AAE-9C9E7162F9C8}" dt="2023-12-04T11:08:32.104" v="1637" actId="478"/>
          <ac:spMkLst>
            <pc:docMk/>
            <pc:sldMk cId="1125510262" sldId="257"/>
            <ac:spMk id="20" creationId="{07A4DF77-FA26-A982-1218-E7858824FD63}"/>
          </ac:spMkLst>
        </pc:spChg>
        <pc:spChg chg="add">
          <ac:chgData name="Leo Ye" userId="b1bc0729-c913-4ae9-83f1-f08e503ca985" providerId="ADAL" clId="{F7A8718C-A4AB-424B-8AAE-9C9E7162F9C8}" dt="2023-12-04T10:44:04.071" v="1197" actId="26606"/>
          <ac:spMkLst>
            <pc:docMk/>
            <pc:sldMk cId="1125510262" sldId="257"/>
            <ac:spMk id="21" creationId="{7ED0B3BD-E968-4364-878A-47D3A6AEF099}"/>
          </ac:spMkLst>
        </pc:spChg>
        <pc:spChg chg="add del mod">
          <ac:chgData name="Leo Ye" userId="b1bc0729-c913-4ae9-83f1-f08e503ca985" providerId="ADAL" clId="{F7A8718C-A4AB-424B-8AAE-9C9E7162F9C8}" dt="2023-12-04T11:08:33.167" v="1639"/>
          <ac:spMkLst>
            <pc:docMk/>
            <pc:sldMk cId="1125510262" sldId="257"/>
            <ac:spMk id="22" creationId="{598172BC-06BC-91EC-46A8-EE52D593E105}"/>
          </ac:spMkLst>
        </pc:spChg>
        <pc:spChg chg="add">
          <ac:chgData name="Leo Ye" userId="b1bc0729-c913-4ae9-83f1-f08e503ca985" providerId="ADAL" clId="{F7A8718C-A4AB-424B-8AAE-9C9E7162F9C8}" dt="2023-12-04T10:44:04.071" v="1197" actId="26606"/>
          <ac:spMkLst>
            <pc:docMk/>
            <pc:sldMk cId="1125510262" sldId="257"/>
            <ac:spMk id="23" creationId="{C8E5BCBF-E5D0-444B-A584-4A5FF79F9D7E}"/>
          </ac:spMkLst>
        </pc:spChg>
        <pc:spChg chg="add del mod">
          <ac:chgData name="Leo Ye" userId="b1bc0729-c913-4ae9-83f1-f08e503ca985" providerId="ADAL" clId="{F7A8718C-A4AB-424B-8AAE-9C9E7162F9C8}" dt="2023-12-04T11:08:33.167" v="1639"/>
          <ac:spMkLst>
            <pc:docMk/>
            <pc:sldMk cId="1125510262" sldId="257"/>
            <ac:spMk id="26" creationId="{42808E88-6ED6-CA1D-55D3-37FB30BAC6C0}"/>
          </ac:spMkLst>
        </pc:spChg>
        <pc:spChg chg="add del mod">
          <ac:chgData name="Leo Ye" userId="b1bc0729-c913-4ae9-83f1-f08e503ca985" providerId="ADAL" clId="{F7A8718C-A4AB-424B-8AAE-9C9E7162F9C8}" dt="2024-01-22T10:58:43.295" v="11608" actId="478"/>
          <ac:spMkLst>
            <pc:docMk/>
            <pc:sldMk cId="1125510262" sldId="257"/>
            <ac:spMk id="27" creationId="{79221255-8AC4-C02E-7D0F-40B6E7C81A03}"/>
          </ac:spMkLst>
        </pc:spChg>
        <pc:spChg chg="add del mod">
          <ac:chgData name="Leo Ye" userId="b1bc0729-c913-4ae9-83f1-f08e503ca985" providerId="ADAL" clId="{F7A8718C-A4AB-424B-8AAE-9C9E7162F9C8}" dt="2023-12-04T11:08:33.167" v="1639"/>
          <ac:spMkLst>
            <pc:docMk/>
            <pc:sldMk cId="1125510262" sldId="257"/>
            <ac:spMk id="27" creationId="{F4FC3E94-3C29-41B2-D93D-D24EC71710C8}"/>
          </ac:spMkLst>
        </pc:spChg>
        <pc:spChg chg="add del mod">
          <ac:chgData name="Leo Ye" userId="b1bc0729-c913-4ae9-83f1-f08e503ca985" providerId="ADAL" clId="{F7A8718C-A4AB-424B-8AAE-9C9E7162F9C8}" dt="2023-12-04T11:08:33.167" v="1639"/>
          <ac:spMkLst>
            <pc:docMk/>
            <pc:sldMk cId="1125510262" sldId="257"/>
            <ac:spMk id="28" creationId="{0F55D758-3684-F94D-B1DA-D6CBA64CDD80}"/>
          </ac:spMkLst>
        </pc:spChg>
        <pc:spChg chg="add del mod">
          <ac:chgData name="Leo Ye" userId="b1bc0729-c913-4ae9-83f1-f08e503ca985" providerId="ADAL" clId="{F7A8718C-A4AB-424B-8AAE-9C9E7162F9C8}" dt="2023-12-04T11:08:49.383" v="1641"/>
          <ac:spMkLst>
            <pc:docMk/>
            <pc:sldMk cId="1125510262" sldId="257"/>
            <ac:spMk id="29" creationId="{9BC96D74-F0E2-1D04-4DBE-C40182677C25}"/>
          </ac:spMkLst>
        </pc:spChg>
        <pc:spChg chg="add del mod modVis">
          <ac:chgData name="Leo Ye" userId="b1bc0729-c913-4ae9-83f1-f08e503ca985" providerId="ADAL" clId="{F7A8718C-A4AB-424B-8AAE-9C9E7162F9C8}" dt="2024-01-22T10:58:42.623" v="11607" actId="478"/>
          <ac:spMkLst>
            <pc:docMk/>
            <pc:sldMk cId="1125510262" sldId="257"/>
            <ac:spMk id="30" creationId="{1BC64C14-E21D-8496-AFCE-8A590419A4ED}"/>
          </ac:spMkLst>
        </pc:spChg>
        <pc:spChg chg="add del mod">
          <ac:chgData name="Leo Ye" userId="b1bc0729-c913-4ae9-83f1-f08e503ca985" providerId="ADAL" clId="{F7A8718C-A4AB-424B-8AAE-9C9E7162F9C8}" dt="2023-12-04T11:08:49.383" v="1641"/>
          <ac:spMkLst>
            <pc:docMk/>
            <pc:sldMk cId="1125510262" sldId="257"/>
            <ac:spMk id="32" creationId="{998CB944-D9FB-532D-C1D4-ADD5AE9CCE94}"/>
          </ac:spMkLst>
        </pc:spChg>
        <pc:spChg chg="add del mod">
          <ac:chgData name="Leo Ye" userId="b1bc0729-c913-4ae9-83f1-f08e503ca985" providerId="ADAL" clId="{F7A8718C-A4AB-424B-8AAE-9C9E7162F9C8}" dt="2023-12-04T11:08:49.383" v="1641"/>
          <ac:spMkLst>
            <pc:docMk/>
            <pc:sldMk cId="1125510262" sldId="257"/>
            <ac:spMk id="33" creationId="{1819129E-BB23-8E19-C6BD-5604035F99B6}"/>
          </ac:spMkLst>
        </pc:spChg>
        <pc:spChg chg="add del mod">
          <ac:chgData name="Leo Ye" userId="b1bc0729-c913-4ae9-83f1-f08e503ca985" providerId="ADAL" clId="{F7A8718C-A4AB-424B-8AAE-9C9E7162F9C8}" dt="2023-12-04T11:08:49.383" v="1641"/>
          <ac:spMkLst>
            <pc:docMk/>
            <pc:sldMk cId="1125510262" sldId="257"/>
            <ac:spMk id="34" creationId="{3CEF545F-5412-8E56-3265-5446380D7179}"/>
          </ac:spMkLst>
        </pc:spChg>
        <pc:spChg chg="add del mod">
          <ac:chgData name="Leo Ye" userId="b1bc0729-c913-4ae9-83f1-f08e503ca985" providerId="ADAL" clId="{F7A8718C-A4AB-424B-8AAE-9C9E7162F9C8}" dt="2023-12-06T14:03:40.780" v="3010" actId="478"/>
          <ac:spMkLst>
            <pc:docMk/>
            <pc:sldMk cId="1125510262" sldId="257"/>
            <ac:spMk id="35" creationId="{B00A9C03-2263-AEBC-FE95-509D2D29C014}"/>
          </ac:spMkLst>
        </pc:spChg>
        <pc:spChg chg="add del mod">
          <ac:chgData name="Leo Ye" userId="b1bc0729-c913-4ae9-83f1-f08e503ca985" providerId="ADAL" clId="{F7A8718C-A4AB-424B-8AAE-9C9E7162F9C8}" dt="2023-12-06T14:03:40.780" v="3010" actId="478"/>
          <ac:spMkLst>
            <pc:docMk/>
            <pc:sldMk cId="1125510262" sldId="257"/>
            <ac:spMk id="38" creationId="{2FD3EABE-5D12-DF3C-C5F5-8B6E8B0DF091}"/>
          </ac:spMkLst>
        </pc:spChg>
        <pc:spChg chg="add del mod">
          <ac:chgData name="Leo Ye" userId="b1bc0729-c913-4ae9-83f1-f08e503ca985" providerId="ADAL" clId="{F7A8718C-A4AB-424B-8AAE-9C9E7162F9C8}" dt="2023-12-06T14:03:40.780" v="3010" actId="478"/>
          <ac:spMkLst>
            <pc:docMk/>
            <pc:sldMk cId="1125510262" sldId="257"/>
            <ac:spMk id="39" creationId="{D70AD95C-09BB-EAA7-0A4C-220DB492C088}"/>
          </ac:spMkLst>
        </pc:spChg>
        <pc:spChg chg="add del mod">
          <ac:chgData name="Leo Ye" userId="b1bc0729-c913-4ae9-83f1-f08e503ca985" providerId="ADAL" clId="{F7A8718C-A4AB-424B-8AAE-9C9E7162F9C8}" dt="2023-12-06T14:03:40.780" v="3010" actId="478"/>
          <ac:spMkLst>
            <pc:docMk/>
            <pc:sldMk cId="1125510262" sldId="257"/>
            <ac:spMk id="40" creationId="{3886D0A0-0297-8D38-9090-C27E232C4526}"/>
          </ac:spMkLst>
        </pc:spChg>
        <pc:picChg chg="mod">
          <ac:chgData name="Leo Ye" userId="b1bc0729-c913-4ae9-83f1-f08e503ca985" providerId="ADAL" clId="{F7A8718C-A4AB-424B-8AAE-9C9E7162F9C8}" dt="2023-12-06T14:33:35.336" v="3867" actId="962"/>
          <ac:picMkLst>
            <pc:docMk/>
            <pc:sldMk cId="1125510262" sldId="257"/>
            <ac:picMk id="4" creationId="{B71F746F-B701-F12A-4152-F5630B0169C2}"/>
          </ac:picMkLst>
        </pc:picChg>
        <pc:picChg chg="mod">
          <ac:chgData name="Leo Ye" userId="b1bc0729-c913-4ae9-83f1-f08e503ca985" providerId="ADAL" clId="{F7A8718C-A4AB-424B-8AAE-9C9E7162F9C8}" dt="2023-12-06T14:40:58.310" v="4837" actId="962"/>
          <ac:picMkLst>
            <pc:docMk/>
            <pc:sldMk cId="1125510262" sldId="257"/>
            <ac:picMk id="5" creationId="{F4B21F8E-4A25-A719-F354-6A9BBC058B9D}"/>
          </ac:picMkLst>
        </pc:picChg>
        <pc:picChg chg="add del mod">
          <ac:chgData name="Leo Ye" userId="b1bc0729-c913-4ae9-83f1-f08e503ca985" providerId="ADAL" clId="{F7A8718C-A4AB-424B-8AAE-9C9E7162F9C8}" dt="2023-12-06T14:03:40.780" v="3010" actId="478"/>
          <ac:picMkLst>
            <pc:docMk/>
            <pc:sldMk cId="1125510262" sldId="257"/>
            <ac:picMk id="14" creationId="{C4F48515-E97C-BCB7-3B26-87E073972366}"/>
          </ac:picMkLst>
        </pc:picChg>
        <pc:picChg chg="add del mod">
          <ac:chgData name="Leo Ye" userId="b1bc0729-c913-4ae9-83f1-f08e503ca985" providerId="ADAL" clId="{F7A8718C-A4AB-424B-8AAE-9C9E7162F9C8}" dt="2023-12-04T11:08:32.104" v="1637" actId="478"/>
          <ac:picMkLst>
            <pc:docMk/>
            <pc:sldMk cId="1125510262" sldId="257"/>
            <ac:picMk id="15" creationId="{4506434F-19A2-0A24-A99A-7805B19F8B45}"/>
          </ac:picMkLst>
        </pc:picChg>
        <pc:picChg chg="add del mod">
          <ac:chgData name="Leo Ye" userId="b1bc0729-c913-4ae9-83f1-f08e503ca985" providerId="ADAL" clId="{F7A8718C-A4AB-424B-8AAE-9C9E7162F9C8}" dt="2023-12-06T14:03:38.939" v="3009"/>
          <ac:picMkLst>
            <pc:docMk/>
            <pc:sldMk cId="1125510262" sldId="257"/>
            <ac:picMk id="16" creationId="{3D100F1F-BEB2-6B60-2B0E-64E43BC8451D}"/>
          </ac:picMkLst>
        </pc:picChg>
        <pc:picChg chg="add del mod">
          <ac:chgData name="Leo Ye" userId="b1bc0729-c913-4ae9-83f1-f08e503ca985" providerId="ADAL" clId="{F7A8718C-A4AB-424B-8AAE-9C9E7162F9C8}" dt="2023-12-04T11:08:32.104" v="1637" actId="478"/>
          <ac:picMkLst>
            <pc:docMk/>
            <pc:sldMk cId="1125510262" sldId="257"/>
            <ac:picMk id="16" creationId="{C50FB856-77E1-C380-F767-7597B64CB82A}"/>
          </ac:picMkLst>
        </pc:picChg>
        <pc:picChg chg="add del mod">
          <ac:chgData name="Leo Ye" userId="b1bc0729-c913-4ae9-83f1-f08e503ca985" providerId="ADAL" clId="{F7A8718C-A4AB-424B-8AAE-9C9E7162F9C8}" dt="2023-12-06T14:03:38.939" v="3009"/>
          <ac:picMkLst>
            <pc:docMk/>
            <pc:sldMk cId="1125510262" sldId="257"/>
            <ac:picMk id="17" creationId="{D828C7DD-6C04-5F61-0DB7-2B3FA5E14534}"/>
          </ac:picMkLst>
        </pc:picChg>
        <pc:picChg chg="add del mod">
          <ac:chgData name="Leo Ye" userId="b1bc0729-c913-4ae9-83f1-f08e503ca985" providerId="ADAL" clId="{F7A8718C-A4AB-424B-8AAE-9C9E7162F9C8}" dt="2023-12-06T14:03:38.939" v="3009"/>
          <ac:picMkLst>
            <pc:docMk/>
            <pc:sldMk cId="1125510262" sldId="257"/>
            <ac:picMk id="20" creationId="{76FD5FD4-E4A9-A3D4-9EDB-8467B66B28F4}"/>
          </ac:picMkLst>
        </pc:picChg>
        <pc:picChg chg="add del mod">
          <ac:chgData name="Leo Ye" userId="b1bc0729-c913-4ae9-83f1-f08e503ca985" providerId="ADAL" clId="{F7A8718C-A4AB-424B-8AAE-9C9E7162F9C8}" dt="2023-12-06T14:03:38.939" v="3009"/>
          <ac:picMkLst>
            <pc:docMk/>
            <pc:sldMk cId="1125510262" sldId="257"/>
            <ac:picMk id="22" creationId="{35CC7C4B-8AC3-A652-8F45-734F262D73B3}"/>
          </ac:picMkLst>
        </pc:picChg>
        <pc:picChg chg="add del mod">
          <ac:chgData name="Leo Ye" userId="b1bc0729-c913-4ae9-83f1-f08e503ca985" providerId="ADAL" clId="{F7A8718C-A4AB-424B-8AAE-9C9E7162F9C8}" dt="2023-12-04T11:08:33.167" v="1639"/>
          <ac:picMkLst>
            <pc:docMk/>
            <pc:sldMk cId="1125510262" sldId="257"/>
            <ac:picMk id="24" creationId="{40BC7B66-9674-31FC-0438-94B13C53013E}"/>
          </ac:picMkLst>
        </pc:picChg>
        <pc:picChg chg="add del mod">
          <ac:chgData name="Leo Ye" userId="b1bc0729-c913-4ae9-83f1-f08e503ca985" providerId="ADAL" clId="{F7A8718C-A4AB-424B-8AAE-9C9E7162F9C8}" dt="2023-12-06T14:03:38.939" v="3009"/>
          <ac:picMkLst>
            <pc:docMk/>
            <pc:sldMk cId="1125510262" sldId="257"/>
            <ac:picMk id="24" creationId="{5949B741-DD49-0CAB-02A4-7E6370185B6A}"/>
          </ac:picMkLst>
        </pc:picChg>
        <pc:picChg chg="add del mod">
          <ac:chgData name="Leo Ye" userId="b1bc0729-c913-4ae9-83f1-f08e503ca985" providerId="ADAL" clId="{F7A8718C-A4AB-424B-8AAE-9C9E7162F9C8}" dt="2023-12-04T11:08:33.167" v="1639"/>
          <ac:picMkLst>
            <pc:docMk/>
            <pc:sldMk cId="1125510262" sldId="257"/>
            <ac:picMk id="25" creationId="{001B14AC-0796-3294-6A01-1E9AE93A1877}"/>
          </ac:picMkLst>
        </pc:picChg>
        <pc:picChg chg="add del mod">
          <ac:chgData name="Leo Ye" userId="b1bc0729-c913-4ae9-83f1-f08e503ca985" providerId="ADAL" clId="{F7A8718C-A4AB-424B-8AAE-9C9E7162F9C8}" dt="2023-12-06T14:03:38.939" v="3009"/>
          <ac:picMkLst>
            <pc:docMk/>
            <pc:sldMk cId="1125510262" sldId="257"/>
            <ac:picMk id="25" creationId="{6E548C26-A8D7-4D28-F2CD-5415FD2E0F48}"/>
          </ac:picMkLst>
        </pc:picChg>
        <pc:picChg chg="add del mod">
          <ac:chgData name="Leo Ye" userId="b1bc0729-c913-4ae9-83f1-f08e503ca985" providerId="ADAL" clId="{F7A8718C-A4AB-424B-8AAE-9C9E7162F9C8}" dt="2023-12-06T14:03:38.939" v="3009"/>
          <ac:picMkLst>
            <pc:docMk/>
            <pc:sldMk cId="1125510262" sldId="257"/>
            <ac:picMk id="26" creationId="{91195FAC-1C87-3E16-B42B-0F04D86057DA}"/>
          </ac:picMkLst>
        </pc:picChg>
        <pc:picChg chg="add del mod">
          <ac:chgData name="Leo Ye" userId="b1bc0729-c913-4ae9-83f1-f08e503ca985" providerId="ADAL" clId="{F7A8718C-A4AB-424B-8AAE-9C9E7162F9C8}" dt="2024-01-22T10:58:42.623" v="11607" actId="478"/>
          <ac:picMkLst>
            <pc:docMk/>
            <pc:sldMk cId="1125510262" sldId="257"/>
            <ac:picMk id="28" creationId="{473934CB-8F93-6ED4-79FF-69177F4971AE}"/>
          </ac:picMkLst>
        </pc:picChg>
        <pc:picChg chg="add del mod">
          <ac:chgData name="Leo Ye" userId="b1bc0729-c913-4ae9-83f1-f08e503ca985" providerId="ADAL" clId="{F7A8718C-A4AB-424B-8AAE-9C9E7162F9C8}" dt="2024-01-22T10:58:42.623" v="11607" actId="478"/>
          <ac:picMkLst>
            <pc:docMk/>
            <pc:sldMk cId="1125510262" sldId="257"/>
            <ac:picMk id="29" creationId="{93067A15-F5AD-4141-A42D-650A92375971}"/>
          </ac:picMkLst>
        </pc:picChg>
        <pc:picChg chg="add del mod">
          <ac:chgData name="Leo Ye" userId="b1bc0729-c913-4ae9-83f1-f08e503ca985" providerId="ADAL" clId="{F7A8718C-A4AB-424B-8AAE-9C9E7162F9C8}" dt="2023-12-04T11:08:49.383" v="1641"/>
          <ac:picMkLst>
            <pc:docMk/>
            <pc:sldMk cId="1125510262" sldId="257"/>
            <ac:picMk id="30" creationId="{934459D5-7A99-5F4F-92E4-61C5584C10D3}"/>
          </ac:picMkLst>
        </pc:picChg>
        <pc:picChg chg="add del mod">
          <ac:chgData name="Leo Ye" userId="b1bc0729-c913-4ae9-83f1-f08e503ca985" providerId="ADAL" clId="{F7A8718C-A4AB-424B-8AAE-9C9E7162F9C8}" dt="2023-12-04T11:08:49.383" v="1641"/>
          <ac:picMkLst>
            <pc:docMk/>
            <pc:sldMk cId="1125510262" sldId="257"/>
            <ac:picMk id="31" creationId="{2C86A1D1-2468-A2DD-6F7F-8042732B565D}"/>
          </ac:picMkLst>
        </pc:picChg>
        <pc:picChg chg="add del mod">
          <ac:chgData name="Leo Ye" userId="b1bc0729-c913-4ae9-83f1-f08e503ca985" providerId="ADAL" clId="{F7A8718C-A4AB-424B-8AAE-9C9E7162F9C8}" dt="2024-01-22T10:58:42.623" v="11607" actId="478"/>
          <ac:picMkLst>
            <pc:docMk/>
            <pc:sldMk cId="1125510262" sldId="257"/>
            <ac:picMk id="31" creationId="{BBB55F38-37C0-3A43-BC41-6A8CF63BA8C2}"/>
          </ac:picMkLst>
        </pc:picChg>
        <pc:picChg chg="add del mod">
          <ac:chgData name="Leo Ye" userId="b1bc0729-c913-4ae9-83f1-f08e503ca985" providerId="ADAL" clId="{F7A8718C-A4AB-424B-8AAE-9C9E7162F9C8}" dt="2024-01-22T10:58:42.623" v="11607" actId="478"/>
          <ac:picMkLst>
            <pc:docMk/>
            <pc:sldMk cId="1125510262" sldId="257"/>
            <ac:picMk id="32" creationId="{9C97B93B-B5CB-D502-1A58-A1A7E3D88954}"/>
          </ac:picMkLst>
        </pc:picChg>
        <pc:picChg chg="add del mod">
          <ac:chgData name="Leo Ye" userId="b1bc0729-c913-4ae9-83f1-f08e503ca985" providerId="ADAL" clId="{F7A8718C-A4AB-424B-8AAE-9C9E7162F9C8}" dt="2024-01-22T10:58:42.623" v="11607" actId="478"/>
          <ac:picMkLst>
            <pc:docMk/>
            <pc:sldMk cId="1125510262" sldId="257"/>
            <ac:picMk id="33" creationId="{E2DE91AA-B05A-4AB7-7FDA-4DEB5F1A02E6}"/>
          </ac:picMkLst>
        </pc:picChg>
        <pc:picChg chg="add del mod">
          <ac:chgData name="Leo Ye" userId="b1bc0729-c913-4ae9-83f1-f08e503ca985" providerId="ADAL" clId="{F7A8718C-A4AB-424B-8AAE-9C9E7162F9C8}" dt="2024-01-22T10:58:42.623" v="11607" actId="478"/>
          <ac:picMkLst>
            <pc:docMk/>
            <pc:sldMk cId="1125510262" sldId="257"/>
            <ac:picMk id="34" creationId="{3DD5F7A6-6872-AA0D-E608-DAD76F230988}"/>
          </ac:picMkLst>
        </pc:picChg>
        <pc:picChg chg="add del mod">
          <ac:chgData name="Leo Ye" userId="b1bc0729-c913-4ae9-83f1-f08e503ca985" providerId="ADAL" clId="{F7A8718C-A4AB-424B-8AAE-9C9E7162F9C8}" dt="2023-12-06T14:03:40.780" v="3010" actId="478"/>
          <ac:picMkLst>
            <pc:docMk/>
            <pc:sldMk cId="1125510262" sldId="257"/>
            <ac:picMk id="36" creationId="{7DC49AAE-AF17-AD71-8D3F-A0541DCBB5B2}"/>
          </ac:picMkLst>
        </pc:picChg>
        <pc:picChg chg="add del mod">
          <ac:chgData name="Leo Ye" userId="b1bc0729-c913-4ae9-83f1-f08e503ca985" providerId="ADAL" clId="{F7A8718C-A4AB-424B-8AAE-9C9E7162F9C8}" dt="2023-12-06T13:24:02.712" v="2731" actId="478"/>
          <ac:picMkLst>
            <pc:docMk/>
            <pc:sldMk cId="1125510262" sldId="257"/>
            <ac:picMk id="37" creationId="{30C101D0-4F6A-6D06-EBCF-2210B6E4428B}"/>
          </ac:picMkLst>
        </pc:picChg>
        <pc:picChg chg="add del mod">
          <ac:chgData name="Leo Ye" userId="b1bc0729-c913-4ae9-83f1-f08e503ca985" providerId="ADAL" clId="{F7A8718C-A4AB-424B-8AAE-9C9E7162F9C8}" dt="2024-01-22T10:58:42.623" v="11607" actId="478"/>
          <ac:picMkLst>
            <pc:docMk/>
            <pc:sldMk cId="1125510262" sldId="257"/>
            <ac:picMk id="41" creationId="{5C8D64A9-D5DF-1AD2-85E4-6A81ACBBD0C1}"/>
          </ac:picMkLst>
        </pc:picChg>
      </pc:sldChg>
      <pc:sldChg chg="addSp delSp modSp new add del mod ord setBg">
        <pc:chgData name="Leo Ye" userId="b1bc0729-c913-4ae9-83f1-f08e503ca985" providerId="ADAL" clId="{F7A8718C-A4AB-424B-8AAE-9C9E7162F9C8}" dt="2023-12-15T10:06:02.935" v="11604" actId="208"/>
        <pc:sldMkLst>
          <pc:docMk/>
          <pc:sldMk cId="2939438403" sldId="258"/>
        </pc:sldMkLst>
        <pc:spChg chg="del">
          <ac:chgData name="Leo Ye" userId="b1bc0729-c913-4ae9-83f1-f08e503ca985" providerId="ADAL" clId="{F7A8718C-A4AB-424B-8AAE-9C9E7162F9C8}" dt="2023-12-04T10:37:08.862" v="1190" actId="478"/>
          <ac:spMkLst>
            <pc:docMk/>
            <pc:sldMk cId="2939438403" sldId="258"/>
            <ac:spMk id="2" creationId="{FC734032-AAA7-350C-8F9F-5AF79CB3C060}"/>
          </ac:spMkLst>
        </pc:spChg>
        <pc:spChg chg="del">
          <ac:chgData name="Leo Ye" userId="b1bc0729-c913-4ae9-83f1-f08e503ca985" providerId="ADAL" clId="{F7A8718C-A4AB-424B-8AAE-9C9E7162F9C8}" dt="2023-12-04T10:37:08.862" v="1190" actId="478"/>
          <ac:spMkLst>
            <pc:docMk/>
            <pc:sldMk cId="2939438403" sldId="258"/>
            <ac:spMk id="3" creationId="{A0668BC9-80E8-9A7B-238C-1C47C3DE1A2B}"/>
          </ac:spMkLst>
        </pc:spChg>
        <pc:spChg chg="add del mod">
          <ac:chgData name="Leo Ye" userId="b1bc0729-c913-4ae9-83f1-f08e503ca985" providerId="ADAL" clId="{F7A8718C-A4AB-424B-8AAE-9C9E7162F9C8}" dt="2023-12-11T10:35:09.217" v="11595" actId="207"/>
          <ac:spMkLst>
            <pc:docMk/>
            <pc:sldMk cId="2939438403" sldId="258"/>
            <ac:spMk id="4" creationId="{F3EB2A37-675B-9DC6-9F7A-20B1F086884F}"/>
          </ac:spMkLst>
        </pc:spChg>
        <pc:spChg chg="add del mod">
          <ac:chgData name="Leo Ye" userId="b1bc0729-c913-4ae9-83f1-f08e503ca985" providerId="ADAL" clId="{F7A8718C-A4AB-424B-8AAE-9C9E7162F9C8}" dt="2023-12-04T10:53:35.550" v="1299" actId="478"/>
          <ac:spMkLst>
            <pc:docMk/>
            <pc:sldMk cId="2939438403" sldId="258"/>
            <ac:spMk id="9" creationId="{F58BD1B5-4616-3007-5267-6ED3D85EE64F}"/>
          </ac:spMkLst>
        </pc:spChg>
        <pc:spChg chg="add del mod">
          <ac:chgData name="Leo Ye" userId="b1bc0729-c913-4ae9-83f1-f08e503ca985" providerId="ADAL" clId="{F7A8718C-A4AB-424B-8AAE-9C9E7162F9C8}" dt="2023-12-04T10:52:40.828" v="1296" actId="11529"/>
          <ac:spMkLst>
            <pc:docMk/>
            <pc:sldMk cId="2939438403" sldId="258"/>
            <ac:spMk id="10" creationId="{8D5D5A48-692B-52A2-2376-E4E5F2DE6A57}"/>
          </ac:spMkLst>
        </pc:spChg>
        <pc:spChg chg="add del mod">
          <ac:chgData name="Leo Ye" userId="b1bc0729-c913-4ae9-83f1-f08e503ca985" providerId="ADAL" clId="{F7A8718C-A4AB-424B-8AAE-9C9E7162F9C8}" dt="2023-12-06T13:32:33.352" v="2804" actId="478"/>
          <ac:spMkLst>
            <pc:docMk/>
            <pc:sldMk cId="2939438403" sldId="258"/>
            <ac:spMk id="11" creationId="{2E0F8C27-66CA-36B5-E41E-6A78AECB8419}"/>
          </ac:spMkLst>
        </pc:spChg>
        <pc:spChg chg="add del mod">
          <ac:chgData name="Leo Ye" userId="b1bc0729-c913-4ae9-83f1-f08e503ca985" providerId="ADAL" clId="{F7A8718C-A4AB-424B-8AAE-9C9E7162F9C8}" dt="2023-12-06T13:30:34.841" v="2745" actId="478"/>
          <ac:spMkLst>
            <pc:docMk/>
            <pc:sldMk cId="2939438403" sldId="258"/>
            <ac:spMk id="13" creationId="{20EC79A3-D892-CF56-B79A-41C9FBD8A70A}"/>
          </ac:spMkLst>
        </pc:spChg>
        <pc:spChg chg="add mod">
          <ac:chgData name="Leo Ye" userId="b1bc0729-c913-4ae9-83f1-f08e503ca985" providerId="ADAL" clId="{F7A8718C-A4AB-424B-8AAE-9C9E7162F9C8}" dt="2023-12-06T13:20:59.083" v="2698" actId="20577"/>
          <ac:spMkLst>
            <pc:docMk/>
            <pc:sldMk cId="2939438403" sldId="258"/>
            <ac:spMk id="14" creationId="{F3EAE2D0-C676-FE58-D9A1-DEB8A1591F63}"/>
          </ac:spMkLst>
        </pc:spChg>
        <pc:spChg chg="add del mod">
          <ac:chgData name="Leo Ye" userId="b1bc0729-c913-4ae9-83f1-f08e503ca985" providerId="ADAL" clId="{F7A8718C-A4AB-424B-8AAE-9C9E7162F9C8}" dt="2023-12-04T11:00:04.025" v="1417"/>
          <ac:spMkLst>
            <pc:docMk/>
            <pc:sldMk cId="2939438403" sldId="258"/>
            <ac:spMk id="15" creationId="{3755CCD4-9ABC-FE84-98C5-E21DAE96B572}"/>
          </ac:spMkLst>
        </pc:spChg>
        <pc:spChg chg="add del mod">
          <ac:chgData name="Leo Ye" userId="b1bc0729-c913-4ae9-83f1-f08e503ca985" providerId="ADAL" clId="{F7A8718C-A4AB-424B-8AAE-9C9E7162F9C8}" dt="2023-12-06T13:30:59.398" v="2752" actId="478"/>
          <ac:spMkLst>
            <pc:docMk/>
            <pc:sldMk cId="2939438403" sldId="258"/>
            <ac:spMk id="16" creationId="{D98F457E-703E-7B09-C983-E2CA196747EA}"/>
          </ac:spMkLst>
        </pc:spChg>
        <pc:spChg chg="add mod">
          <ac:chgData name="Leo Ye" userId="b1bc0729-c913-4ae9-83f1-f08e503ca985" providerId="ADAL" clId="{F7A8718C-A4AB-424B-8AAE-9C9E7162F9C8}" dt="2023-12-08T13:26:51.256" v="8199" actId="122"/>
          <ac:spMkLst>
            <pc:docMk/>
            <pc:sldMk cId="2939438403" sldId="258"/>
            <ac:spMk id="17" creationId="{194DCFB6-A23B-9FE1-A892-DBD97C184817}"/>
          </ac:spMkLst>
        </pc:spChg>
        <pc:spChg chg="add mod">
          <ac:chgData name="Leo Ye" userId="b1bc0729-c913-4ae9-83f1-f08e503ca985" providerId="ADAL" clId="{F7A8718C-A4AB-424B-8AAE-9C9E7162F9C8}" dt="2023-12-08T13:27:09.253" v="8201" actId="1076"/>
          <ac:spMkLst>
            <pc:docMk/>
            <pc:sldMk cId="2939438403" sldId="258"/>
            <ac:spMk id="18" creationId="{3F00E2BC-AF02-61C2-3CED-28F77419F2A5}"/>
          </ac:spMkLst>
        </pc:spChg>
        <pc:spChg chg="add mod">
          <ac:chgData name="Leo Ye" userId="b1bc0729-c913-4ae9-83f1-f08e503ca985" providerId="ADAL" clId="{F7A8718C-A4AB-424B-8AAE-9C9E7162F9C8}" dt="2023-12-15T10:06:02.935" v="11604" actId="208"/>
          <ac:spMkLst>
            <pc:docMk/>
            <pc:sldMk cId="2939438403" sldId="258"/>
            <ac:spMk id="19" creationId="{6B131BD4-893B-3212-0A19-3C0CCD4F7D87}"/>
          </ac:spMkLst>
        </pc:spChg>
        <pc:spChg chg="add mod">
          <ac:chgData name="Leo Ye" userId="b1bc0729-c913-4ae9-83f1-f08e503ca985" providerId="ADAL" clId="{F7A8718C-A4AB-424B-8AAE-9C9E7162F9C8}" dt="2023-12-15T10:00:49.581" v="11603" actId="208"/>
          <ac:spMkLst>
            <pc:docMk/>
            <pc:sldMk cId="2939438403" sldId="258"/>
            <ac:spMk id="20" creationId="{7FF592B4-168D-E0E6-4299-B856C52248FD}"/>
          </ac:spMkLst>
        </pc:spChg>
        <pc:spChg chg="add mod">
          <ac:chgData name="Leo Ye" userId="b1bc0729-c913-4ae9-83f1-f08e503ca985" providerId="ADAL" clId="{F7A8718C-A4AB-424B-8AAE-9C9E7162F9C8}" dt="2023-12-08T13:27:09.253" v="8201" actId="1076"/>
          <ac:spMkLst>
            <pc:docMk/>
            <pc:sldMk cId="2939438403" sldId="258"/>
            <ac:spMk id="21" creationId="{F230BC50-123A-F2B4-245F-814A1FEEB3A2}"/>
          </ac:spMkLst>
        </pc:spChg>
        <pc:grpChg chg="add del mod">
          <ac:chgData name="Leo Ye" userId="b1bc0729-c913-4ae9-83f1-f08e503ca985" providerId="ADAL" clId="{F7A8718C-A4AB-424B-8AAE-9C9E7162F9C8}" dt="2023-12-06T13:35:22.828" v="2851" actId="165"/>
          <ac:grpSpMkLst>
            <pc:docMk/>
            <pc:sldMk cId="2939438403" sldId="258"/>
            <ac:grpSpMk id="7" creationId="{AF69CE6C-8D47-E239-C446-8C6B68F98E5F}"/>
          </ac:grpSpMkLst>
        </pc:grpChg>
        <pc:grpChg chg="add del mod">
          <ac:chgData name="Leo Ye" userId="b1bc0729-c913-4ae9-83f1-f08e503ca985" providerId="ADAL" clId="{F7A8718C-A4AB-424B-8AAE-9C9E7162F9C8}" dt="2023-12-06T13:35:28.217" v="2852" actId="165"/>
          <ac:grpSpMkLst>
            <pc:docMk/>
            <pc:sldMk cId="2939438403" sldId="258"/>
            <ac:grpSpMk id="25" creationId="{94A78CFA-C8E7-6DAC-29CB-3819D441E1FE}"/>
          </ac:grpSpMkLst>
        </pc:grpChg>
        <pc:picChg chg="add mod topLvl">
          <ac:chgData name="Leo Ye" userId="b1bc0729-c913-4ae9-83f1-f08e503ca985" providerId="ADAL" clId="{F7A8718C-A4AB-424B-8AAE-9C9E7162F9C8}" dt="2023-12-06T13:35:22.828" v="2851" actId="165"/>
          <ac:picMkLst>
            <pc:docMk/>
            <pc:sldMk cId="2939438403" sldId="258"/>
            <ac:picMk id="3" creationId="{E35CBD32-DC94-0AC2-E3AF-4F80EF0D053B}"/>
          </ac:picMkLst>
        </pc:picChg>
        <pc:picChg chg="add mod topLvl">
          <ac:chgData name="Leo Ye" userId="b1bc0729-c913-4ae9-83f1-f08e503ca985" providerId="ADAL" clId="{F7A8718C-A4AB-424B-8AAE-9C9E7162F9C8}" dt="2023-12-06T13:35:22.828" v="2851" actId="165"/>
          <ac:picMkLst>
            <pc:docMk/>
            <pc:sldMk cId="2939438403" sldId="258"/>
            <ac:picMk id="6" creationId="{168C7492-3152-92CB-1231-049C3311B1F3}"/>
          </ac:picMkLst>
        </pc:picChg>
        <pc:picChg chg="add del mod">
          <ac:chgData name="Leo Ye" userId="b1bc0729-c913-4ae9-83f1-f08e503ca985" providerId="ADAL" clId="{F7A8718C-A4AB-424B-8AAE-9C9E7162F9C8}" dt="2023-12-04T10:48:23.246" v="1270" actId="478"/>
          <ac:picMkLst>
            <pc:docMk/>
            <pc:sldMk cId="2939438403" sldId="258"/>
            <ac:picMk id="6" creationId="{584CC9B4-846B-BC87-DEE1-58CC71E32CC7}"/>
          </ac:picMkLst>
        </pc:picChg>
        <pc:picChg chg="add mod">
          <ac:chgData name="Leo Ye" userId="b1bc0729-c913-4ae9-83f1-f08e503ca985" providerId="ADAL" clId="{F7A8718C-A4AB-424B-8AAE-9C9E7162F9C8}" dt="2023-12-06T13:31:05.943" v="2792" actId="1037"/>
          <ac:picMkLst>
            <pc:docMk/>
            <pc:sldMk cId="2939438403" sldId="258"/>
            <ac:picMk id="8" creationId="{541435C6-751E-DA13-94C7-1B2CD80ABAFD}"/>
          </ac:picMkLst>
        </pc:picChg>
        <pc:picChg chg="add mod">
          <ac:chgData name="Leo Ye" userId="b1bc0729-c913-4ae9-83f1-f08e503ca985" providerId="ADAL" clId="{F7A8718C-A4AB-424B-8AAE-9C9E7162F9C8}" dt="2023-12-06T13:32:37.898" v="2832" actId="1038"/>
          <ac:picMkLst>
            <pc:docMk/>
            <pc:sldMk cId="2939438403" sldId="258"/>
            <ac:picMk id="10" creationId="{CFDC78BA-4310-0BB6-4DB9-4A0D863551FD}"/>
          </ac:picMkLst>
        </pc:picChg>
        <pc:picChg chg="add mod">
          <ac:chgData name="Leo Ye" userId="b1bc0729-c913-4ae9-83f1-f08e503ca985" providerId="ADAL" clId="{F7A8718C-A4AB-424B-8AAE-9C9E7162F9C8}" dt="2023-12-06T13:31:05.943" v="2792" actId="1037"/>
          <ac:picMkLst>
            <pc:docMk/>
            <pc:sldMk cId="2939438403" sldId="258"/>
            <ac:picMk id="12" creationId="{0FF2EDBC-511A-5803-AD19-BDF011F7F99A}"/>
          </ac:picMkLst>
        </pc:picChg>
        <pc:picChg chg="add mod topLvl">
          <ac:chgData name="Leo Ye" userId="b1bc0729-c913-4ae9-83f1-f08e503ca985" providerId="ADAL" clId="{F7A8718C-A4AB-424B-8AAE-9C9E7162F9C8}" dt="2023-12-06T13:35:28.217" v="2852" actId="165"/>
          <ac:picMkLst>
            <pc:docMk/>
            <pc:sldMk cId="2939438403" sldId="258"/>
            <ac:picMk id="22" creationId="{AA04BA09-47CC-E76F-5007-78BD3EB4B0C7}"/>
          </ac:picMkLst>
        </pc:picChg>
        <pc:picChg chg="add mod topLvl">
          <ac:chgData name="Leo Ye" userId="b1bc0729-c913-4ae9-83f1-f08e503ca985" providerId="ADAL" clId="{F7A8718C-A4AB-424B-8AAE-9C9E7162F9C8}" dt="2023-12-06T13:35:28.217" v="2852" actId="165"/>
          <ac:picMkLst>
            <pc:docMk/>
            <pc:sldMk cId="2939438403" sldId="258"/>
            <ac:picMk id="24" creationId="{865799E4-E30D-20F9-960C-FB37D22CA8A5}"/>
          </ac:picMkLst>
        </pc:picChg>
      </pc:sldChg>
      <pc:sldChg chg="addSp delSp modSp add mod">
        <pc:chgData name="Leo Ye" userId="b1bc0729-c913-4ae9-83f1-f08e503ca985" providerId="ADAL" clId="{F7A8718C-A4AB-424B-8AAE-9C9E7162F9C8}" dt="2023-12-06T14:30:29.277" v="3537" actId="962"/>
        <pc:sldMkLst>
          <pc:docMk/>
          <pc:sldMk cId="3097986815" sldId="259"/>
        </pc:sldMkLst>
        <pc:spChg chg="add del mod">
          <ac:chgData name="Leo Ye" userId="b1bc0729-c913-4ae9-83f1-f08e503ca985" providerId="ADAL" clId="{F7A8718C-A4AB-424B-8AAE-9C9E7162F9C8}" dt="2023-12-04T11:46:05.555" v="2679" actId="478"/>
          <ac:spMkLst>
            <pc:docMk/>
            <pc:sldMk cId="3097986815" sldId="259"/>
            <ac:spMk id="2" creationId="{B015F206-5572-8443-A3F0-9A22BCAC0E82}"/>
          </ac:spMkLst>
        </pc:spChg>
        <pc:spChg chg="add mod">
          <ac:chgData name="Leo Ye" userId="b1bc0729-c913-4ae9-83f1-f08e503ca985" providerId="ADAL" clId="{F7A8718C-A4AB-424B-8AAE-9C9E7162F9C8}" dt="2023-12-04T11:31:31.615" v="2155" actId="20577"/>
          <ac:spMkLst>
            <pc:docMk/>
            <pc:sldMk cId="3097986815" sldId="259"/>
            <ac:spMk id="3" creationId="{4BDAA28C-E650-2587-1B64-C279F986E91E}"/>
          </ac:spMkLst>
        </pc:spChg>
        <pc:spChg chg="add del mod">
          <ac:chgData name="Leo Ye" userId="b1bc0729-c913-4ae9-83f1-f08e503ca985" providerId="ADAL" clId="{F7A8718C-A4AB-424B-8AAE-9C9E7162F9C8}" dt="2023-12-04T11:28:50.322" v="2095"/>
          <ac:spMkLst>
            <pc:docMk/>
            <pc:sldMk cId="3097986815" sldId="259"/>
            <ac:spMk id="4" creationId="{733BB0A3-B5F2-D1BF-FCE1-8E407B4091EB}"/>
          </ac:spMkLst>
        </pc:spChg>
        <pc:spChg chg="add del mod">
          <ac:chgData name="Leo Ye" userId="b1bc0729-c913-4ae9-83f1-f08e503ca985" providerId="ADAL" clId="{F7A8718C-A4AB-424B-8AAE-9C9E7162F9C8}" dt="2023-12-04T11:28:50.322" v="2093" actId="478"/>
          <ac:spMkLst>
            <pc:docMk/>
            <pc:sldMk cId="3097986815" sldId="259"/>
            <ac:spMk id="5" creationId="{A62953F4-623E-1ED9-5679-36DDDF69E48C}"/>
          </ac:spMkLst>
        </pc:spChg>
        <pc:spChg chg="add del mod">
          <ac:chgData name="Leo Ye" userId="b1bc0729-c913-4ae9-83f1-f08e503ca985" providerId="ADAL" clId="{F7A8718C-A4AB-424B-8AAE-9C9E7162F9C8}" dt="2023-12-06T13:35:00.739" v="2850"/>
          <ac:spMkLst>
            <pc:docMk/>
            <pc:sldMk cId="3097986815" sldId="259"/>
            <ac:spMk id="5" creationId="{EE661506-1E11-0257-0D58-C99DEAC05BA8}"/>
          </ac:spMkLst>
        </pc:spChg>
        <pc:spChg chg="add del mod">
          <ac:chgData name="Leo Ye" userId="b1bc0729-c913-4ae9-83f1-f08e503ca985" providerId="ADAL" clId="{F7A8718C-A4AB-424B-8AAE-9C9E7162F9C8}" dt="2023-12-06T13:34:58.068" v="2848" actId="478"/>
          <ac:spMkLst>
            <pc:docMk/>
            <pc:sldMk cId="3097986815" sldId="259"/>
            <ac:spMk id="6" creationId="{194A6D4B-AF7E-F14F-A3AE-6A0BB4C250E1}"/>
          </ac:spMkLst>
        </pc:spChg>
        <pc:spChg chg="add del mod">
          <ac:chgData name="Leo Ye" userId="b1bc0729-c913-4ae9-83f1-f08e503ca985" providerId="ADAL" clId="{F7A8718C-A4AB-424B-8AAE-9C9E7162F9C8}" dt="2023-12-06T13:34:58.068" v="2848" actId="478"/>
          <ac:spMkLst>
            <pc:docMk/>
            <pc:sldMk cId="3097986815" sldId="259"/>
            <ac:spMk id="9" creationId="{9DC72DF0-E92B-124F-1576-B86191CEE791}"/>
          </ac:spMkLst>
        </pc:spChg>
        <pc:spChg chg="add del mod">
          <ac:chgData name="Leo Ye" userId="b1bc0729-c913-4ae9-83f1-f08e503ca985" providerId="ADAL" clId="{F7A8718C-A4AB-424B-8AAE-9C9E7162F9C8}" dt="2023-12-06T13:34:58.068" v="2848" actId="478"/>
          <ac:spMkLst>
            <pc:docMk/>
            <pc:sldMk cId="3097986815" sldId="259"/>
            <ac:spMk id="10" creationId="{F9419B1A-DD4B-1BE2-A649-68ED1129FD8C}"/>
          </ac:spMkLst>
        </pc:spChg>
        <pc:spChg chg="add del mod">
          <ac:chgData name="Leo Ye" userId="b1bc0729-c913-4ae9-83f1-f08e503ca985" providerId="ADAL" clId="{F7A8718C-A4AB-424B-8AAE-9C9E7162F9C8}" dt="2023-12-06T13:34:58.068" v="2848" actId="478"/>
          <ac:spMkLst>
            <pc:docMk/>
            <pc:sldMk cId="3097986815" sldId="259"/>
            <ac:spMk id="11" creationId="{EA6B9DCA-C8C7-10A2-147F-4C048E3A9199}"/>
          </ac:spMkLst>
        </pc:spChg>
        <pc:spChg chg="add del mod">
          <ac:chgData name="Leo Ye" userId="b1bc0729-c913-4ae9-83f1-f08e503ca985" providerId="ADAL" clId="{F7A8718C-A4AB-424B-8AAE-9C9E7162F9C8}" dt="2023-12-06T13:35:00.739" v="2850"/>
          <ac:spMkLst>
            <pc:docMk/>
            <pc:sldMk cId="3097986815" sldId="259"/>
            <ac:spMk id="14" creationId="{C97015F2-485F-7DFB-BEDF-81AC9C032765}"/>
          </ac:spMkLst>
        </pc:spChg>
        <pc:spChg chg="add mod">
          <ac:chgData name="Leo Ye" userId="b1bc0729-c913-4ae9-83f1-f08e503ca985" providerId="ADAL" clId="{F7A8718C-A4AB-424B-8AAE-9C9E7162F9C8}" dt="2023-12-06T13:37:55.386" v="2856"/>
          <ac:spMkLst>
            <pc:docMk/>
            <pc:sldMk cId="3097986815" sldId="259"/>
            <ac:spMk id="22" creationId="{3D9DF1C3-6608-2CD8-2FCB-A099315F4F07}"/>
          </ac:spMkLst>
        </pc:spChg>
        <pc:spChg chg="add mod">
          <ac:chgData name="Leo Ye" userId="b1bc0729-c913-4ae9-83f1-f08e503ca985" providerId="ADAL" clId="{F7A8718C-A4AB-424B-8AAE-9C9E7162F9C8}" dt="2023-12-06T13:37:55.386" v="2856"/>
          <ac:spMkLst>
            <pc:docMk/>
            <pc:sldMk cId="3097986815" sldId="259"/>
            <ac:spMk id="25" creationId="{9251DD47-CE35-78F5-174B-24FA26FA7075}"/>
          </ac:spMkLst>
        </pc:spChg>
        <pc:grpChg chg="add del mod">
          <ac:chgData name="Leo Ye" userId="b1bc0729-c913-4ae9-83f1-f08e503ca985" providerId="ADAL" clId="{F7A8718C-A4AB-424B-8AAE-9C9E7162F9C8}" dt="2023-12-06T13:35:00.739" v="2850"/>
          <ac:grpSpMkLst>
            <pc:docMk/>
            <pc:sldMk cId="3097986815" sldId="259"/>
            <ac:grpSpMk id="15" creationId="{AE39FBF1-0EC3-5877-7668-88A39BFC3177}"/>
          </ac:grpSpMkLst>
        </pc:grpChg>
        <pc:grpChg chg="add del mod">
          <ac:chgData name="Leo Ye" userId="b1bc0729-c913-4ae9-83f1-f08e503ca985" providerId="ADAL" clId="{F7A8718C-A4AB-424B-8AAE-9C9E7162F9C8}" dt="2023-12-06T13:35:00.739" v="2850"/>
          <ac:grpSpMkLst>
            <pc:docMk/>
            <pc:sldMk cId="3097986815" sldId="259"/>
            <ac:grpSpMk id="19" creationId="{956026B6-7AC5-4744-35AC-F4F8DBAC8838}"/>
          </ac:grpSpMkLst>
        </pc:grpChg>
        <pc:picChg chg="add del mod">
          <ac:chgData name="Leo Ye" userId="b1bc0729-c913-4ae9-83f1-f08e503ca985" providerId="ADAL" clId="{F7A8718C-A4AB-424B-8AAE-9C9E7162F9C8}" dt="2023-12-06T13:23:43.248" v="2722" actId="478"/>
          <ac:picMkLst>
            <pc:docMk/>
            <pc:sldMk cId="3097986815" sldId="259"/>
            <ac:picMk id="2" creationId="{E9B16FC9-90AC-D465-F0C6-11B0628ED6B9}"/>
          </ac:picMkLst>
        </pc:picChg>
        <pc:picChg chg="add del mod">
          <ac:chgData name="Leo Ye" userId="b1bc0729-c913-4ae9-83f1-f08e503ca985" providerId="ADAL" clId="{F7A8718C-A4AB-424B-8AAE-9C9E7162F9C8}" dt="2023-12-06T13:34:58.068" v="2848" actId="478"/>
          <ac:picMkLst>
            <pc:docMk/>
            <pc:sldMk cId="3097986815" sldId="259"/>
            <ac:picMk id="4" creationId="{D0693665-DB03-0D59-24DB-E6F1196707B2}"/>
          </ac:picMkLst>
        </pc:picChg>
        <pc:picChg chg="add del mod">
          <ac:chgData name="Leo Ye" userId="b1bc0729-c913-4ae9-83f1-f08e503ca985" providerId="ADAL" clId="{F7A8718C-A4AB-424B-8AAE-9C9E7162F9C8}" dt="2023-12-06T13:34:58.068" v="2848" actId="478"/>
          <ac:picMkLst>
            <pc:docMk/>
            <pc:sldMk cId="3097986815" sldId="259"/>
            <ac:picMk id="7" creationId="{91F52A8E-BFCE-06B4-FC75-B58429DE6E66}"/>
          </ac:picMkLst>
        </pc:picChg>
        <pc:picChg chg="add del mod">
          <ac:chgData name="Leo Ye" userId="b1bc0729-c913-4ae9-83f1-f08e503ca985" providerId="ADAL" clId="{F7A8718C-A4AB-424B-8AAE-9C9E7162F9C8}" dt="2023-12-06T13:23:45.357" v="2723" actId="478"/>
          <ac:picMkLst>
            <pc:docMk/>
            <pc:sldMk cId="3097986815" sldId="259"/>
            <ac:picMk id="8" creationId="{5374CA51-0336-1919-32B4-A1C89225B1BF}"/>
          </ac:picMkLst>
        </pc:picChg>
        <pc:picChg chg="add del mod">
          <ac:chgData name="Leo Ye" userId="b1bc0729-c913-4ae9-83f1-f08e503ca985" providerId="ADAL" clId="{F7A8718C-A4AB-424B-8AAE-9C9E7162F9C8}" dt="2023-12-06T13:35:00.739" v="2850"/>
          <ac:picMkLst>
            <pc:docMk/>
            <pc:sldMk cId="3097986815" sldId="259"/>
            <ac:picMk id="12" creationId="{71684282-5880-E58E-6901-FD81676C9C89}"/>
          </ac:picMkLst>
        </pc:picChg>
        <pc:picChg chg="add del mod">
          <ac:chgData name="Leo Ye" userId="b1bc0729-c913-4ae9-83f1-f08e503ca985" providerId="ADAL" clId="{F7A8718C-A4AB-424B-8AAE-9C9E7162F9C8}" dt="2023-12-06T13:35:00.739" v="2850"/>
          <ac:picMkLst>
            <pc:docMk/>
            <pc:sldMk cId="3097986815" sldId="259"/>
            <ac:picMk id="13" creationId="{519BABF6-3673-67DB-C1B8-650711E75DF6}"/>
          </ac:picMkLst>
        </pc:picChg>
        <pc:picChg chg="mod">
          <ac:chgData name="Leo Ye" userId="b1bc0729-c913-4ae9-83f1-f08e503ca985" providerId="ADAL" clId="{F7A8718C-A4AB-424B-8AAE-9C9E7162F9C8}" dt="2023-12-06T13:34:58.380" v="2849"/>
          <ac:picMkLst>
            <pc:docMk/>
            <pc:sldMk cId="3097986815" sldId="259"/>
            <ac:picMk id="16" creationId="{DF9DBF56-1B4E-FC4E-A2E3-EC4DE8C7A5CC}"/>
          </ac:picMkLst>
        </pc:picChg>
        <pc:picChg chg="mod">
          <ac:chgData name="Leo Ye" userId="b1bc0729-c913-4ae9-83f1-f08e503ca985" providerId="ADAL" clId="{F7A8718C-A4AB-424B-8AAE-9C9E7162F9C8}" dt="2023-12-06T13:34:58.380" v="2849"/>
          <ac:picMkLst>
            <pc:docMk/>
            <pc:sldMk cId="3097986815" sldId="259"/>
            <ac:picMk id="17" creationId="{04FE71F4-A4D3-6F43-96E8-10F1F992AA0B}"/>
          </ac:picMkLst>
        </pc:picChg>
        <pc:picChg chg="add del mod">
          <ac:chgData name="Leo Ye" userId="b1bc0729-c913-4ae9-83f1-f08e503ca985" providerId="ADAL" clId="{F7A8718C-A4AB-424B-8AAE-9C9E7162F9C8}" dt="2023-12-06T13:35:00.739" v="2850"/>
          <ac:picMkLst>
            <pc:docMk/>
            <pc:sldMk cId="3097986815" sldId="259"/>
            <ac:picMk id="18" creationId="{20EC1457-4435-633E-115B-67B76431685C}"/>
          </ac:picMkLst>
        </pc:picChg>
        <pc:picChg chg="mod">
          <ac:chgData name="Leo Ye" userId="b1bc0729-c913-4ae9-83f1-f08e503ca985" providerId="ADAL" clId="{F7A8718C-A4AB-424B-8AAE-9C9E7162F9C8}" dt="2023-12-06T13:34:58.380" v="2849"/>
          <ac:picMkLst>
            <pc:docMk/>
            <pc:sldMk cId="3097986815" sldId="259"/>
            <ac:picMk id="20" creationId="{E6B4D50F-054A-B3BB-7D06-8E571727D9A0}"/>
          </ac:picMkLst>
        </pc:picChg>
        <pc:picChg chg="mod">
          <ac:chgData name="Leo Ye" userId="b1bc0729-c913-4ae9-83f1-f08e503ca985" providerId="ADAL" clId="{F7A8718C-A4AB-424B-8AAE-9C9E7162F9C8}" dt="2023-12-06T13:34:58.380" v="2849"/>
          <ac:picMkLst>
            <pc:docMk/>
            <pc:sldMk cId="3097986815" sldId="259"/>
            <ac:picMk id="21" creationId="{0F0A8FEA-7E36-B9B8-FF63-EF4F29BE284B}"/>
          </ac:picMkLst>
        </pc:picChg>
        <pc:picChg chg="add mod">
          <ac:chgData name="Leo Ye" userId="b1bc0729-c913-4ae9-83f1-f08e503ca985" providerId="ADAL" clId="{F7A8718C-A4AB-424B-8AAE-9C9E7162F9C8}" dt="2023-12-06T13:37:55.386" v="2856"/>
          <ac:picMkLst>
            <pc:docMk/>
            <pc:sldMk cId="3097986815" sldId="259"/>
            <ac:picMk id="23" creationId="{60B9A038-5AC3-3B9F-0326-04ACC32B0542}"/>
          </ac:picMkLst>
        </pc:picChg>
        <pc:picChg chg="add mod">
          <ac:chgData name="Leo Ye" userId="b1bc0729-c913-4ae9-83f1-f08e503ca985" providerId="ADAL" clId="{F7A8718C-A4AB-424B-8AAE-9C9E7162F9C8}" dt="2023-12-06T13:37:55.386" v="2856"/>
          <ac:picMkLst>
            <pc:docMk/>
            <pc:sldMk cId="3097986815" sldId="259"/>
            <ac:picMk id="24" creationId="{F1A06F10-C325-BC0B-F83A-74ED078DAB44}"/>
          </ac:picMkLst>
        </pc:picChg>
        <pc:picChg chg="add mod">
          <ac:chgData name="Leo Ye" userId="b1bc0729-c913-4ae9-83f1-f08e503ca985" providerId="ADAL" clId="{F7A8718C-A4AB-424B-8AAE-9C9E7162F9C8}" dt="2023-12-06T13:37:55.386" v="2856"/>
          <ac:picMkLst>
            <pc:docMk/>
            <pc:sldMk cId="3097986815" sldId="259"/>
            <ac:picMk id="26" creationId="{A396CD90-D648-82C8-2017-4932D1BA21B6}"/>
          </ac:picMkLst>
        </pc:picChg>
        <pc:picChg chg="add mod">
          <ac:chgData name="Leo Ye" userId="b1bc0729-c913-4ae9-83f1-f08e503ca985" providerId="ADAL" clId="{F7A8718C-A4AB-424B-8AAE-9C9E7162F9C8}" dt="2023-12-06T13:37:55.386" v="2856"/>
          <ac:picMkLst>
            <pc:docMk/>
            <pc:sldMk cId="3097986815" sldId="259"/>
            <ac:picMk id="27" creationId="{A96F5797-E387-549F-E76E-B54A47D62FEE}"/>
          </ac:picMkLst>
        </pc:picChg>
        <pc:picChg chg="add mod">
          <ac:chgData name="Leo Ye" userId="b1bc0729-c913-4ae9-83f1-f08e503ca985" providerId="ADAL" clId="{F7A8718C-A4AB-424B-8AAE-9C9E7162F9C8}" dt="2023-12-06T13:37:55.386" v="2856"/>
          <ac:picMkLst>
            <pc:docMk/>
            <pc:sldMk cId="3097986815" sldId="259"/>
            <ac:picMk id="28" creationId="{B00904C3-9036-A6E0-E683-460F69ED7073}"/>
          </ac:picMkLst>
        </pc:picChg>
        <pc:picChg chg="add mod">
          <ac:chgData name="Leo Ye" userId="b1bc0729-c913-4ae9-83f1-f08e503ca985" providerId="ADAL" clId="{F7A8718C-A4AB-424B-8AAE-9C9E7162F9C8}" dt="2023-12-06T13:37:55.386" v="2856"/>
          <ac:picMkLst>
            <pc:docMk/>
            <pc:sldMk cId="3097986815" sldId="259"/>
            <ac:picMk id="29" creationId="{431C8AA0-B2B6-5275-4E7A-97128288A6D1}"/>
          </ac:picMkLst>
        </pc:picChg>
        <pc:picChg chg="add mod">
          <ac:chgData name="Leo Ye" userId="b1bc0729-c913-4ae9-83f1-f08e503ca985" providerId="ADAL" clId="{F7A8718C-A4AB-424B-8AAE-9C9E7162F9C8}" dt="2023-12-06T13:37:55.386" v="2856"/>
          <ac:picMkLst>
            <pc:docMk/>
            <pc:sldMk cId="3097986815" sldId="259"/>
            <ac:picMk id="30" creationId="{31CE27CD-AA9D-4D7E-A3B2-BE24D055CFD9}"/>
          </ac:picMkLst>
        </pc:picChg>
        <pc:picChg chg="add mod">
          <ac:chgData name="Leo Ye" userId="b1bc0729-c913-4ae9-83f1-f08e503ca985" providerId="ADAL" clId="{F7A8718C-A4AB-424B-8AAE-9C9E7162F9C8}" dt="2023-12-06T14:30:29.277" v="3537" actId="962"/>
          <ac:picMkLst>
            <pc:docMk/>
            <pc:sldMk cId="3097986815" sldId="259"/>
            <ac:picMk id="1026" creationId="{85FD22FA-E1BB-65E9-E6A1-2CA44591C16C}"/>
          </ac:picMkLst>
        </pc:picChg>
      </pc:sldChg>
      <pc:sldChg chg="addSp delSp modSp add mod">
        <pc:chgData name="Leo Ye" userId="b1bc0729-c913-4ae9-83f1-f08e503ca985" providerId="ADAL" clId="{F7A8718C-A4AB-424B-8AAE-9C9E7162F9C8}" dt="2023-12-06T14:32:43.611" v="3757" actId="962"/>
        <pc:sldMkLst>
          <pc:docMk/>
          <pc:sldMk cId="2069603441" sldId="260"/>
        </pc:sldMkLst>
        <pc:spChg chg="add del mod">
          <ac:chgData name="Leo Ye" userId="b1bc0729-c913-4ae9-83f1-f08e503ca985" providerId="ADAL" clId="{F7A8718C-A4AB-424B-8AAE-9C9E7162F9C8}" dt="2023-12-04T11:46:17.662" v="2681" actId="478"/>
          <ac:spMkLst>
            <pc:docMk/>
            <pc:sldMk cId="2069603441" sldId="260"/>
            <ac:spMk id="2" creationId="{3DD5E162-B5C3-1947-CFB9-C35479E8D436}"/>
          </ac:spMkLst>
        </pc:spChg>
        <pc:spChg chg="add del mod">
          <ac:chgData name="Leo Ye" userId="b1bc0729-c913-4ae9-83f1-f08e503ca985" providerId="ADAL" clId="{F7A8718C-A4AB-424B-8AAE-9C9E7162F9C8}" dt="2023-12-06T13:38:04.197" v="2860" actId="26606"/>
          <ac:spMkLst>
            <pc:docMk/>
            <pc:sldMk cId="2069603441" sldId="260"/>
            <ac:spMk id="3" creationId="{298A4979-232F-3B01-F4D2-EAB305EB8D3C}"/>
          </ac:spMkLst>
        </pc:spChg>
        <pc:spChg chg="add mod">
          <ac:chgData name="Leo Ye" userId="b1bc0729-c913-4ae9-83f1-f08e503ca985" providerId="ADAL" clId="{F7A8718C-A4AB-424B-8AAE-9C9E7162F9C8}" dt="2023-12-06T13:37:59.573" v="2858"/>
          <ac:spMkLst>
            <pc:docMk/>
            <pc:sldMk cId="2069603441" sldId="260"/>
            <ac:spMk id="4" creationId="{70826835-7C14-BBFE-A138-D063E7000567}"/>
          </ac:spMkLst>
        </pc:spChg>
        <pc:spChg chg="add del mod">
          <ac:chgData name="Leo Ye" userId="b1bc0729-c913-4ae9-83f1-f08e503ca985" providerId="ADAL" clId="{F7A8718C-A4AB-424B-8AAE-9C9E7162F9C8}" dt="2023-12-04T11:34:01.220" v="2286"/>
          <ac:spMkLst>
            <pc:docMk/>
            <pc:sldMk cId="2069603441" sldId="260"/>
            <ac:spMk id="4" creationId="{CBB4BC08-B539-3A75-EDD0-79EEF807DEBF}"/>
          </ac:spMkLst>
        </pc:spChg>
        <pc:spChg chg="add del mod">
          <ac:chgData name="Leo Ye" userId="b1bc0729-c913-4ae9-83f1-f08e503ca985" providerId="ADAL" clId="{F7A8718C-A4AB-424B-8AAE-9C9E7162F9C8}" dt="2023-12-04T11:34:04.853" v="2288"/>
          <ac:spMkLst>
            <pc:docMk/>
            <pc:sldMk cId="2069603441" sldId="260"/>
            <ac:spMk id="5" creationId="{C6FC9A2F-E276-E04D-EFE4-BE43196EE778}"/>
          </ac:spMkLst>
        </pc:spChg>
        <pc:spChg chg="add del mod">
          <ac:chgData name="Leo Ye" userId="b1bc0729-c913-4ae9-83f1-f08e503ca985" providerId="ADAL" clId="{F7A8718C-A4AB-424B-8AAE-9C9E7162F9C8}" dt="2023-12-06T13:37:59.245" v="2857" actId="478"/>
          <ac:spMkLst>
            <pc:docMk/>
            <pc:sldMk cId="2069603441" sldId="260"/>
            <ac:spMk id="7" creationId="{14323C0B-DA2F-B07E-5501-6FE8B09731FF}"/>
          </ac:spMkLst>
        </pc:spChg>
        <pc:spChg chg="add del mod">
          <ac:chgData name="Leo Ye" userId="b1bc0729-c913-4ae9-83f1-f08e503ca985" providerId="ADAL" clId="{F7A8718C-A4AB-424B-8AAE-9C9E7162F9C8}" dt="2023-12-06T13:37:59.245" v="2857" actId="478"/>
          <ac:spMkLst>
            <pc:docMk/>
            <pc:sldMk cId="2069603441" sldId="260"/>
            <ac:spMk id="10" creationId="{46240282-7307-08DF-8B85-38B67E1A85B2}"/>
          </ac:spMkLst>
        </pc:spChg>
        <pc:spChg chg="add del mod">
          <ac:chgData name="Leo Ye" userId="b1bc0729-c913-4ae9-83f1-f08e503ca985" providerId="ADAL" clId="{F7A8718C-A4AB-424B-8AAE-9C9E7162F9C8}" dt="2023-12-06T13:37:59.245" v="2857" actId="478"/>
          <ac:spMkLst>
            <pc:docMk/>
            <pc:sldMk cId="2069603441" sldId="260"/>
            <ac:spMk id="11" creationId="{0D380836-0CAD-2B65-A39A-02F6994C485B}"/>
          </ac:spMkLst>
        </pc:spChg>
        <pc:spChg chg="add del mod">
          <ac:chgData name="Leo Ye" userId="b1bc0729-c913-4ae9-83f1-f08e503ca985" providerId="ADAL" clId="{F7A8718C-A4AB-424B-8AAE-9C9E7162F9C8}" dt="2023-12-06T13:37:59.245" v="2857" actId="478"/>
          <ac:spMkLst>
            <pc:docMk/>
            <pc:sldMk cId="2069603441" sldId="260"/>
            <ac:spMk id="12" creationId="{17B50334-9EAD-D1DB-1538-AA326B5113F6}"/>
          </ac:spMkLst>
        </pc:spChg>
        <pc:spChg chg="add mod">
          <ac:chgData name="Leo Ye" userId="b1bc0729-c913-4ae9-83f1-f08e503ca985" providerId="ADAL" clId="{F7A8718C-A4AB-424B-8AAE-9C9E7162F9C8}" dt="2023-12-06T13:37:59.573" v="2858"/>
          <ac:spMkLst>
            <pc:docMk/>
            <pc:sldMk cId="2069603441" sldId="260"/>
            <ac:spMk id="13" creationId="{921FC94A-8192-3687-B490-E8A3D3C63C7A}"/>
          </ac:spMkLst>
        </pc:spChg>
        <pc:graphicFrameChg chg="add del">
          <ac:chgData name="Leo Ye" userId="b1bc0729-c913-4ae9-83f1-f08e503ca985" providerId="ADAL" clId="{F7A8718C-A4AB-424B-8AAE-9C9E7162F9C8}" dt="2023-12-06T13:38:04.197" v="2860" actId="26606"/>
          <ac:graphicFrameMkLst>
            <pc:docMk/>
            <pc:sldMk cId="2069603441" sldId="260"/>
            <ac:graphicFrameMk id="2054" creationId="{7EC78D4D-9124-4209-A0E8-DB04198D0220}"/>
          </ac:graphicFrameMkLst>
        </pc:graphicFrameChg>
        <pc:picChg chg="add del mod">
          <ac:chgData name="Leo Ye" userId="b1bc0729-c913-4ae9-83f1-f08e503ca985" providerId="ADAL" clId="{F7A8718C-A4AB-424B-8AAE-9C9E7162F9C8}" dt="2023-12-06T13:37:59.245" v="2857" actId="478"/>
          <ac:picMkLst>
            <pc:docMk/>
            <pc:sldMk cId="2069603441" sldId="260"/>
            <ac:picMk id="2" creationId="{838C9705-69E8-9606-FC83-0749C42826A6}"/>
          </ac:picMkLst>
        </pc:picChg>
        <pc:picChg chg="add mod">
          <ac:chgData name="Leo Ye" userId="b1bc0729-c913-4ae9-83f1-f08e503ca985" providerId="ADAL" clId="{F7A8718C-A4AB-424B-8AAE-9C9E7162F9C8}" dt="2023-12-06T13:38:04.197" v="2860" actId="26606"/>
          <ac:picMkLst>
            <pc:docMk/>
            <pc:sldMk cId="2069603441" sldId="260"/>
            <ac:picMk id="5" creationId="{A9E0FF6D-BBBE-3459-7D20-D207020ACD2A}"/>
          </ac:picMkLst>
        </pc:picChg>
        <pc:picChg chg="add del mod">
          <ac:chgData name="Leo Ye" userId="b1bc0729-c913-4ae9-83f1-f08e503ca985" providerId="ADAL" clId="{F7A8718C-A4AB-424B-8AAE-9C9E7162F9C8}" dt="2023-12-04T11:34:57.048" v="2303" actId="478"/>
          <ac:picMkLst>
            <pc:docMk/>
            <pc:sldMk cId="2069603441" sldId="260"/>
            <ac:picMk id="6" creationId="{5BC00AF4-157E-7EAB-54C0-A4B256F8B0BB}"/>
          </ac:picMkLst>
        </pc:picChg>
        <pc:picChg chg="add mod">
          <ac:chgData name="Leo Ye" userId="b1bc0729-c913-4ae9-83f1-f08e503ca985" providerId="ADAL" clId="{F7A8718C-A4AB-424B-8AAE-9C9E7162F9C8}" dt="2023-12-06T13:38:04.197" v="2860" actId="26606"/>
          <ac:picMkLst>
            <pc:docMk/>
            <pc:sldMk cId="2069603441" sldId="260"/>
            <ac:picMk id="6" creationId="{B1583E36-130F-56F4-FE23-BCC551D86934}"/>
          </ac:picMkLst>
        </pc:picChg>
        <pc:picChg chg="add del mod">
          <ac:chgData name="Leo Ye" userId="b1bc0729-c913-4ae9-83f1-f08e503ca985" providerId="ADAL" clId="{F7A8718C-A4AB-424B-8AAE-9C9E7162F9C8}" dt="2023-12-06T13:37:59.245" v="2857" actId="478"/>
          <ac:picMkLst>
            <pc:docMk/>
            <pc:sldMk cId="2069603441" sldId="260"/>
            <ac:picMk id="8" creationId="{19AD2129-9CF1-FAC2-D322-E3029718F29D}"/>
          </ac:picMkLst>
        </pc:picChg>
        <pc:picChg chg="add del mod">
          <ac:chgData name="Leo Ye" userId="b1bc0729-c913-4ae9-83f1-f08e503ca985" providerId="ADAL" clId="{F7A8718C-A4AB-424B-8AAE-9C9E7162F9C8}" dt="2023-12-06T13:23:49.434" v="2725" actId="478"/>
          <ac:picMkLst>
            <pc:docMk/>
            <pc:sldMk cId="2069603441" sldId="260"/>
            <ac:picMk id="9" creationId="{529A561A-8852-38A5-7835-DD574C029E97}"/>
          </ac:picMkLst>
        </pc:picChg>
        <pc:picChg chg="add mod">
          <ac:chgData name="Leo Ye" userId="b1bc0729-c913-4ae9-83f1-f08e503ca985" providerId="ADAL" clId="{F7A8718C-A4AB-424B-8AAE-9C9E7162F9C8}" dt="2023-12-06T13:38:04.197" v="2860" actId="26606"/>
          <ac:picMkLst>
            <pc:docMk/>
            <pc:sldMk cId="2069603441" sldId="260"/>
            <ac:picMk id="14" creationId="{FDC380F4-8A64-FFC9-0F39-64F98AE62676}"/>
          </ac:picMkLst>
        </pc:picChg>
        <pc:picChg chg="add mod">
          <ac:chgData name="Leo Ye" userId="b1bc0729-c913-4ae9-83f1-f08e503ca985" providerId="ADAL" clId="{F7A8718C-A4AB-424B-8AAE-9C9E7162F9C8}" dt="2023-12-06T13:38:04.197" v="2860" actId="26606"/>
          <ac:picMkLst>
            <pc:docMk/>
            <pc:sldMk cId="2069603441" sldId="260"/>
            <ac:picMk id="15" creationId="{6F27E362-E139-0544-9E35-449359D3FE90}"/>
          </ac:picMkLst>
        </pc:picChg>
        <pc:picChg chg="add mod">
          <ac:chgData name="Leo Ye" userId="b1bc0729-c913-4ae9-83f1-f08e503ca985" providerId="ADAL" clId="{F7A8718C-A4AB-424B-8AAE-9C9E7162F9C8}" dt="2023-12-06T13:38:04.197" v="2860" actId="26606"/>
          <ac:picMkLst>
            <pc:docMk/>
            <pc:sldMk cId="2069603441" sldId="260"/>
            <ac:picMk id="16" creationId="{480AD4E7-22BF-457C-131E-DE66503DD53B}"/>
          </ac:picMkLst>
        </pc:picChg>
        <pc:picChg chg="add mod">
          <ac:chgData name="Leo Ye" userId="b1bc0729-c913-4ae9-83f1-f08e503ca985" providerId="ADAL" clId="{F7A8718C-A4AB-424B-8AAE-9C9E7162F9C8}" dt="2023-12-06T13:38:04.197" v="2860" actId="26606"/>
          <ac:picMkLst>
            <pc:docMk/>
            <pc:sldMk cId="2069603441" sldId="260"/>
            <ac:picMk id="17" creationId="{824D1FEC-745F-9CF8-9BAC-3F9FA26DEB97}"/>
          </ac:picMkLst>
        </pc:picChg>
        <pc:picChg chg="add mod">
          <ac:chgData name="Leo Ye" userId="b1bc0729-c913-4ae9-83f1-f08e503ca985" providerId="ADAL" clId="{F7A8718C-A4AB-424B-8AAE-9C9E7162F9C8}" dt="2023-12-06T13:38:04.197" v="2860" actId="26606"/>
          <ac:picMkLst>
            <pc:docMk/>
            <pc:sldMk cId="2069603441" sldId="260"/>
            <ac:picMk id="18" creationId="{842971A5-49FC-3FD5-D4E6-34AB7A01AA67}"/>
          </ac:picMkLst>
        </pc:picChg>
        <pc:picChg chg="add del mod">
          <ac:chgData name="Leo Ye" userId="b1bc0729-c913-4ae9-83f1-f08e503ca985" providerId="ADAL" clId="{F7A8718C-A4AB-424B-8AAE-9C9E7162F9C8}" dt="2023-12-04T11:34:28.023" v="2295" actId="478"/>
          <ac:picMkLst>
            <pc:docMk/>
            <pc:sldMk cId="2069603441" sldId="260"/>
            <ac:picMk id="2050" creationId="{186F88A5-4F39-87C0-50B9-D20CA99779EF}"/>
          </ac:picMkLst>
        </pc:picChg>
        <pc:picChg chg="add mod">
          <ac:chgData name="Leo Ye" userId="b1bc0729-c913-4ae9-83f1-f08e503ca985" providerId="ADAL" clId="{F7A8718C-A4AB-424B-8AAE-9C9E7162F9C8}" dt="2023-12-06T14:32:43.611" v="3757" actId="962"/>
          <ac:picMkLst>
            <pc:docMk/>
            <pc:sldMk cId="2069603441" sldId="260"/>
            <ac:picMk id="2052" creationId="{876EE6E2-D69A-F18E-C28D-F71BE57318F6}"/>
          </ac:picMkLst>
        </pc:picChg>
      </pc:sldChg>
      <pc:sldChg chg="addSp modSp add del mod">
        <pc:chgData name="Leo Ye" userId="b1bc0729-c913-4ae9-83f1-f08e503ca985" providerId="ADAL" clId="{F7A8718C-A4AB-424B-8AAE-9C9E7162F9C8}" dt="2023-12-04T11:36:28.755" v="2391" actId="2696"/>
        <pc:sldMkLst>
          <pc:docMk/>
          <pc:sldMk cId="1196948879" sldId="261"/>
        </pc:sldMkLst>
        <pc:spChg chg="add mod">
          <ac:chgData name="Leo Ye" userId="b1bc0729-c913-4ae9-83f1-f08e503ca985" providerId="ADAL" clId="{F7A8718C-A4AB-424B-8AAE-9C9E7162F9C8}" dt="2023-12-04T11:25:27.165" v="2046" actId="1035"/>
          <ac:spMkLst>
            <pc:docMk/>
            <pc:sldMk cId="1196948879" sldId="261"/>
            <ac:spMk id="2" creationId="{5BF0D3EA-B3AB-EF24-2EC4-BF8C1A69B47F}"/>
          </ac:spMkLst>
        </pc:spChg>
      </pc:sldChg>
      <pc:sldChg chg="addSp modSp add del">
        <pc:chgData name="Leo Ye" userId="b1bc0729-c913-4ae9-83f1-f08e503ca985" providerId="ADAL" clId="{F7A8718C-A4AB-424B-8AAE-9C9E7162F9C8}" dt="2023-12-04T11:36:31.067" v="2392" actId="2696"/>
        <pc:sldMkLst>
          <pc:docMk/>
          <pc:sldMk cId="1269467835" sldId="262"/>
        </pc:sldMkLst>
        <pc:spChg chg="add mod">
          <ac:chgData name="Leo Ye" userId="b1bc0729-c913-4ae9-83f1-f08e503ca985" providerId="ADAL" clId="{F7A8718C-A4AB-424B-8AAE-9C9E7162F9C8}" dt="2023-12-04T11:25:29.477" v="2047"/>
          <ac:spMkLst>
            <pc:docMk/>
            <pc:sldMk cId="1269467835" sldId="262"/>
            <ac:spMk id="2" creationId="{642352AA-BB6C-1468-7344-68F0C422D002}"/>
          </ac:spMkLst>
        </pc:spChg>
      </pc:sldChg>
      <pc:sldChg chg="addSp delSp modSp new mod delAnim modAnim">
        <pc:chgData name="Leo Ye" userId="b1bc0729-c913-4ae9-83f1-f08e503ca985" providerId="ADAL" clId="{F7A8718C-A4AB-424B-8AAE-9C9E7162F9C8}" dt="2024-01-22T11:29:16.857" v="11615" actId="121"/>
        <pc:sldMkLst>
          <pc:docMk/>
          <pc:sldMk cId="287460283" sldId="263"/>
        </pc:sldMkLst>
        <pc:spChg chg="add del mod">
          <ac:chgData name="Leo Ye" userId="b1bc0729-c913-4ae9-83f1-f08e503ca985" providerId="ADAL" clId="{F7A8718C-A4AB-424B-8AAE-9C9E7162F9C8}" dt="2023-12-08T11:18:32.267" v="7079" actId="478"/>
          <ac:spMkLst>
            <pc:docMk/>
            <pc:sldMk cId="287460283" sldId="263"/>
            <ac:spMk id="2" creationId="{248C262D-2C40-FF5A-E3ED-B7FFD3B3DF74}"/>
          </ac:spMkLst>
        </pc:spChg>
        <pc:spChg chg="del">
          <ac:chgData name="Leo Ye" userId="b1bc0729-c913-4ae9-83f1-f08e503ca985" providerId="ADAL" clId="{F7A8718C-A4AB-424B-8AAE-9C9E7162F9C8}" dt="2023-12-04T11:47:53.021" v="2689" actId="478"/>
          <ac:spMkLst>
            <pc:docMk/>
            <pc:sldMk cId="287460283" sldId="263"/>
            <ac:spMk id="2" creationId="{35A84D5D-8AD0-2C4E-5255-4C17DB774E93}"/>
          </ac:spMkLst>
        </pc:spChg>
        <pc:spChg chg="del">
          <ac:chgData name="Leo Ye" userId="b1bc0729-c913-4ae9-83f1-f08e503ca985" providerId="ADAL" clId="{F7A8718C-A4AB-424B-8AAE-9C9E7162F9C8}" dt="2023-12-04T11:47:54.193" v="2690" actId="478"/>
          <ac:spMkLst>
            <pc:docMk/>
            <pc:sldMk cId="287460283" sldId="263"/>
            <ac:spMk id="3" creationId="{784E5AD9-C9C8-7B5C-6E5E-6D7A76459107}"/>
          </ac:spMkLst>
        </pc:spChg>
        <pc:spChg chg="add mod">
          <ac:chgData name="Leo Ye" userId="b1bc0729-c913-4ae9-83f1-f08e503ca985" providerId="ADAL" clId="{F7A8718C-A4AB-424B-8AAE-9C9E7162F9C8}" dt="2023-12-06T13:38:35.425" v="2871"/>
          <ac:spMkLst>
            <pc:docMk/>
            <pc:sldMk cId="287460283" sldId="263"/>
            <ac:spMk id="3" creationId="{82668B60-3414-19CC-7B1B-D5B21959C242}"/>
          </ac:spMkLst>
        </pc:spChg>
        <pc:spChg chg="add del mod">
          <ac:chgData name="Leo Ye" userId="b1bc0729-c913-4ae9-83f1-f08e503ca985" providerId="ADAL" clId="{F7A8718C-A4AB-424B-8AAE-9C9E7162F9C8}" dt="2023-12-06T13:38:35.237" v="2870" actId="478"/>
          <ac:spMkLst>
            <pc:docMk/>
            <pc:sldMk cId="287460283" sldId="263"/>
            <ac:spMk id="4" creationId="{80830875-9227-F7C8-1041-51FBEBFEE68D}"/>
          </ac:spMkLst>
        </pc:spChg>
        <pc:spChg chg="add del mod">
          <ac:chgData name="Leo Ye" userId="b1bc0729-c913-4ae9-83f1-f08e503ca985" providerId="ADAL" clId="{F7A8718C-A4AB-424B-8AAE-9C9E7162F9C8}" dt="2023-12-06T13:38:35.237" v="2870" actId="478"/>
          <ac:spMkLst>
            <pc:docMk/>
            <pc:sldMk cId="287460283" sldId="263"/>
            <ac:spMk id="7" creationId="{7421BE4F-5F2A-F926-F092-4FBEC8FE111D}"/>
          </ac:spMkLst>
        </pc:spChg>
        <pc:spChg chg="add del mod">
          <ac:chgData name="Leo Ye" userId="b1bc0729-c913-4ae9-83f1-f08e503ca985" providerId="ADAL" clId="{F7A8718C-A4AB-424B-8AAE-9C9E7162F9C8}" dt="2023-12-06T13:38:35.237" v="2870" actId="478"/>
          <ac:spMkLst>
            <pc:docMk/>
            <pc:sldMk cId="287460283" sldId="263"/>
            <ac:spMk id="8" creationId="{825B2895-9F35-0FFB-E23F-2118E5760141}"/>
          </ac:spMkLst>
        </pc:spChg>
        <pc:spChg chg="add del mod">
          <ac:chgData name="Leo Ye" userId="b1bc0729-c913-4ae9-83f1-f08e503ca985" providerId="ADAL" clId="{F7A8718C-A4AB-424B-8AAE-9C9E7162F9C8}" dt="2023-12-06T13:38:35.237" v="2870" actId="478"/>
          <ac:spMkLst>
            <pc:docMk/>
            <pc:sldMk cId="287460283" sldId="263"/>
            <ac:spMk id="9" creationId="{2F4A268F-67CA-69BE-BFEB-62FA0249E629}"/>
          </ac:spMkLst>
        </pc:spChg>
        <pc:spChg chg="add mod">
          <ac:chgData name="Leo Ye" userId="b1bc0729-c913-4ae9-83f1-f08e503ca985" providerId="ADAL" clId="{F7A8718C-A4AB-424B-8AAE-9C9E7162F9C8}" dt="2023-12-06T13:38:35.425" v="2871"/>
          <ac:spMkLst>
            <pc:docMk/>
            <pc:sldMk cId="287460283" sldId="263"/>
            <ac:spMk id="12" creationId="{AF00E85F-57F0-610D-EEA0-EA18BCC530FF}"/>
          </ac:spMkLst>
        </pc:spChg>
        <pc:spChg chg="add mod">
          <ac:chgData name="Leo Ye" userId="b1bc0729-c913-4ae9-83f1-f08e503ca985" providerId="ADAL" clId="{F7A8718C-A4AB-424B-8AAE-9C9E7162F9C8}" dt="2024-01-22T11:29:16.857" v="11615" actId="121"/>
          <ac:spMkLst>
            <pc:docMk/>
            <pc:sldMk cId="287460283" sldId="263"/>
            <ac:spMk id="23" creationId="{D80B5716-F01F-1C85-3915-83761245B24D}"/>
          </ac:spMkLst>
        </pc:spChg>
        <pc:spChg chg="add mod">
          <ac:chgData name="Leo Ye" userId="b1bc0729-c913-4ae9-83f1-f08e503ca985" providerId="ADAL" clId="{F7A8718C-A4AB-424B-8AAE-9C9E7162F9C8}" dt="2023-12-08T11:18:27.754" v="7078" actId="20577"/>
          <ac:spMkLst>
            <pc:docMk/>
            <pc:sldMk cId="287460283" sldId="263"/>
            <ac:spMk id="24" creationId="{6AB13E42-BFBE-82E3-325A-AC21E5A5880B}"/>
          </ac:spMkLst>
        </pc:spChg>
        <pc:spChg chg="add mod">
          <ac:chgData name="Leo Ye" userId="b1bc0729-c913-4ae9-83f1-f08e503ca985" providerId="ADAL" clId="{F7A8718C-A4AB-424B-8AAE-9C9E7162F9C8}" dt="2023-12-08T13:17:01.311" v="7789"/>
          <ac:spMkLst>
            <pc:docMk/>
            <pc:sldMk cId="287460283" sldId="263"/>
            <ac:spMk id="26" creationId="{D0AEA6A3-0412-1048-9119-6FA72F7417AB}"/>
          </ac:spMkLst>
        </pc:spChg>
        <pc:picChg chg="add del mod">
          <ac:chgData name="Leo Ye" userId="b1bc0729-c913-4ae9-83f1-f08e503ca985" providerId="ADAL" clId="{F7A8718C-A4AB-424B-8AAE-9C9E7162F9C8}" dt="2023-12-06T13:38:35.237" v="2870" actId="478"/>
          <ac:picMkLst>
            <pc:docMk/>
            <pc:sldMk cId="287460283" sldId="263"/>
            <ac:picMk id="2" creationId="{59AAB02A-1FCB-009E-D22B-FAD5EEB61527}"/>
          </ac:picMkLst>
        </pc:picChg>
        <pc:picChg chg="add del mod">
          <ac:chgData name="Leo Ye" userId="b1bc0729-c913-4ae9-83f1-f08e503ca985" providerId="ADAL" clId="{F7A8718C-A4AB-424B-8AAE-9C9E7162F9C8}" dt="2023-12-08T14:41:12.600" v="11567" actId="478"/>
          <ac:picMkLst>
            <pc:docMk/>
            <pc:sldMk cId="287460283" sldId="263"/>
            <ac:picMk id="2" creationId="{DE4846A7-B227-6166-7B4C-04D8BA8C0B37}"/>
          </ac:picMkLst>
        </pc:picChg>
        <pc:picChg chg="add del mod">
          <ac:chgData name="Leo Ye" userId="b1bc0729-c913-4ae9-83f1-f08e503ca985" providerId="ADAL" clId="{F7A8718C-A4AB-424B-8AAE-9C9E7162F9C8}" dt="2023-12-06T13:38:35.237" v="2870" actId="478"/>
          <ac:picMkLst>
            <pc:docMk/>
            <pc:sldMk cId="287460283" sldId="263"/>
            <ac:picMk id="5" creationId="{1823D426-DD5E-93CB-38FB-286530860B5E}"/>
          </ac:picMkLst>
        </pc:picChg>
        <pc:picChg chg="add del mod">
          <ac:chgData name="Leo Ye" userId="b1bc0729-c913-4ae9-83f1-f08e503ca985" providerId="ADAL" clId="{F7A8718C-A4AB-424B-8AAE-9C9E7162F9C8}" dt="2023-12-08T11:00:56.752" v="7000" actId="478"/>
          <ac:picMkLst>
            <pc:docMk/>
            <pc:sldMk cId="287460283" sldId="263"/>
            <ac:picMk id="5" creationId="{AF0B4BC2-86DE-7F07-A146-3FCD2237402F}"/>
          </ac:picMkLst>
        </pc:picChg>
        <pc:picChg chg="add del mod">
          <ac:chgData name="Leo Ye" userId="b1bc0729-c913-4ae9-83f1-f08e503ca985" providerId="ADAL" clId="{F7A8718C-A4AB-424B-8AAE-9C9E7162F9C8}" dt="2023-12-06T13:24:13.678" v="2735" actId="478"/>
          <ac:picMkLst>
            <pc:docMk/>
            <pc:sldMk cId="287460283" sldId="263"/>
            <ac:picMk id="6" creationId="{BF9E5FF4-1D63-D979-513E-A4F67B64A3CA}"/>
          </ac:picMkLst>
        </pc:picChg>
        <pc:picChg chg="add del mod">
          <ac:chgData name="Leo Ye" userId="b1bc0729-c913-4ae9-83f1-f08e503ca985" providerId="ADAL" clId="{F7A8718C-A4AB-424B-8AAE-9C9E7162F9C8}" dt="2023-12-08T11:02:25.217" v="7016" actId="478"/>
          <ac:picMkLst>
            <pc:docMk/>
            <pc:sldMk cId="287460283" sldId="263"/>
            <ac:picMk id="7" creationId="{082E46E6-2BC2-7A13-7000-0F0AEF6B6334}"/>
          </ac:picMkLst>
        </pc:picChg>
        <pc:picChg chg="add mod">
          <ac:chgData name="Leo Ye" userId="b1bc0729-c913-4ae9-83f1-f08e503ca985" providerId="ADAL" clId="{F7A8718C-A4AB-424B-8AAE-9C9E7162F9C8}" dt="2023-12-08T14:20:54.531" v="11277" actId="962"/>
          <ac:picMkLst>
            <pc:docMk/>
            <pc:sldMk cId="287460283" sldId="263"/>
            <ac:picMk id="9" creationId="{A9284020-5535-28AC-60E8-59DC7916CE85}"/>
          </ac:picMkLst>
        </pc:picChg>
        <pc:picChg chg="add mod">
          <ac:chgData name="Leo Ye" userId="b1bc0729-c913-4ae9-83f1-f08e503ca985" providerId="ADAL" clId="{F7A8718C-A4AB-424B-8AAE-9C9E7162F9C8}" dt="2023-12-06T13:38:35.425" v="2871"/>
          <ac:picMkLst>
            <pc:docMk/>
            <pc:sldMk cId="287460283" sldId="263"/>
            <ac:picMk id="10" creationId="{C1B452E9-76FA-20D0-0274-DFD937AA1A43}"/>
          </ac:picMkLst>
        </pc:picChg>
        <pc:picChg chg="add mod">
          <ac:chgData name="Leo Ye" userId="b1bc0729-c913-4ae9-83f1-f08e503ca985" providerId="ADAL" clId="{F7A8718C-A4AB-424B-8AAE-9C9E7162F9C8}" dt="2023-12-06T13:38:35.425" v="2871"/>
          <ac:picMkLst>
            <pc:docMk/>
            <pc:sldMk cId="287460283" sldId="263"/>
            <ac:picMk id="11" creationId="{86F83D94-C041-2901-E011-39A6855E8971}"/>
          </ac:picMkLst>
        </pc:picChg>
        <pc:picChg chg="add mod">
          <ac:chgData name="Leo Ye" userId="b1bc0729-c913-4ae9-83f1-f08e503ca985" providerId="ADAL" clId="{F7A8718C-A4AB-424B-8AAE-9C9E7162F9C8}" dt="2023-12-06T13:38:35.425" v="2871"/>
          <ac:picMkLst>
            <pc:docMk/>
            <pc:sldMk cId="287460283" sldId="263"/>
            <ac:picMk id="13" creationId="{AA816C0B-7243-A730-08BD-63EAE7E3E388}"/>
          </ac:picMkLst>
        </pc:picChg>
        <pc:picChg chg="add mod">
          <ac:chgData name="Leo Ye" userId="b1bc0729-c913-4ae9-83f1-f08e503ca985" providerId="ADAL" clId="{F7A8718C-A4AB-424B-8AAE-9C9E7162F9C8}" dt="2023-12-06T13:38:35.425" v="2871"/>
          <ac:picMkLst>
            <pc:docMk/>
            <pc:sldMk cId="287460283" sldId="263"/>
            <ac:picMk id="14" creationId="{FA0F384F-98DC-A8C3-A3E3-5C99E42F0966}"/>
          </ac:picMkLst>
        </pc:picChg>
        <pc:picChg chg="add mod">
          <ac:chgData name="Leo Ye" userId="b1bc0729-c913-4ae9-83f1-f08e503ca985" providerId="ADAL" clId="{F7A8718C-A4AB-424B-8AAE-9C9E7162F9C8}" dt="2023-12-06T13:38:35.425" v="2871"/>
          <ac:picMkLst>
            <pc:docMk/>
            <pc:sldMk cId="287460283" sldId="263"/>
            <ac:picMk id="15" creationId="{BF801562-9371-8D1F-372F-27DB3985F7D3}"/>
          </ac:picMkLst>
        </pc:picChg>
        <pc:picChg chg="add mod">
          <ac:chgData name="Leo Ye" userId="b1bc0729-c913-4ae9-83f1-f08e503ca985" providerId="ADAL" clId="{F7A8718C-A4AB-424B-8AAE-9C9E7162F9C8}" dt="2023-12-06T13:38:35.425" v="2871"/>
          <ac:picMkLst>
            <pc:docMk/>
            <pc:sldMk cId="287460283" sldId="263"/>
            <ac:picMk id="16" creationId="{218726C8-EACA-F7BB-C794-967F3DAA2D90}"/>
          </ac:picMkLst>
        </pc:picChg>
        <pc:picChg chg="add mod">
          <ac:chgData name="Leo Ye" userId="b1bc0729-c913-4ae9-83f1-f08e503ca985" providerId="ADAL" clId="{F7A8718C-A4AB-424B-8AAE-9C9E7162F9C8}" dt="2023-12-06T13:38:35.425" v="2871"/>
          <ac:picMkLst>
            <pc:docMk/>
            <pc:sldMk cId="287460283" sldId="263"/>
            <ac:picMk id="17" creationId="{53011336-9B14-3479-B039-FBB4AA496315}"/>
          </ac:picMkLst>
        </pc:picChg>
        <pc:picChg chg="add mod">
          <ac:chgData name="Leo Ye" userId="b1bc0729-c913-4ae9-83f1-f08e503ca985" providerId="ADAL" clId="{F7A8718C-A4AB-424B-8AAE-9C9E7162F9C8}" dt="2023-12-08T14:21:12.810" v="11425" actId="962"/>
          <ac:picMkLst>
            <pc:docMk/>
            <pc:sldMk cId="287460283" sldId="263"/>
            <ac:picMk id="19" creationId="{854FB792-31CD-EADC-18D2-06F0FBAF1F9D}"/>
          </ac:picMkLst>
        </pc:picChg>
        <pc:picChg chg="add mod">
          <ac:chgData name="Leo Ye" userId="b1bc0729-c913-4ae9-83f1-f08e503ca985" providerId="ADAL" clId="{F7A8718C-A4AB-424B-8AAE-9C9E7162F9C8}" dt="2023-12-08T14:22:03.829" v="11533" actId="962"/>
          <ac:picMkLst>
            <pc:docMk/>
            <pc:sldMk cId="287460283" sldId="263"/>
            <ac:picMk id="21" creationId="{EC905C77-002D-9E78-37BA-7FBB6AA7E31A}"/>
          </ac:picMkLst>
        </pc:picChg>
      </pc:sldChg>
      <pc:sldChg chg="modSp add del mod ord">
        <pc:chgData name="Leo Ye" userId="b1bc0729-c913-4ae9-83f1-f08e503ca985" providerId="ADAL" clId="{F7A8718C-A4AB-424B-8AAE-9C9E7162F9C8}" dt="2023-12-04T11:07:58.354" v="1636" actId="47"/>
        <pc:sldMkLst>
          <pc:docMk/>
          <pc:sldMk cId="293397618" sldId="263"/>
        </pc:sldMkLst>
        <pc:spChg chg="mod">
          <ac:chgData name="Leo Ye" userId="b1bc0729-c913-4ae9-83f1-f08e503ca985" providerId="ADAL" clId="{F7A8718C-A4AB-424B-8AAE-9C9E7162F9C8}" dt="2023-12-04T11:06:31.833" v="1629" actId="207"/>
          <ac:spMkLst>
            <pc:docMk/>
            <pc:sldMk cId="293397618" sldId="263"/>
            <ac:spMk id="13" creationId="{20EC79A3-D892-CF56-B79A-41C9FBD8A70A}"/>
          </ac:spMkLst>
        </pc:spChg>
      </pc:sldChg>
      <pc:sldChg chg="addSp delSp modSp add mod">
        <pc:chgData name="Leo Ye" userId="b1bc0729-c913-4ae9-83f1-f08e503ca985" providerId="ADAL" clId="{F7A8718C-A4AB-424B-8AAE-9C9E7162F9C8}" dt="2023-12-06T14:32:25.015" v="3673" actId="962"/>
        <pc:sldMkLst>
          <pc:docMk/>
          <pc:sldMk cId="1941683533" sldId="264"/>
        </pc:sldMkLst>
        <pc:spChg chg="del">
          <ac:chgData name="Leo Ye" userId="b1bc0729-c913-4ae9-83f1-f08e503ca985" providerId="ADAL" clId="{F7A8718C-A4AB-424B-8AAE-9C9E7162F9C8}" dt="2023-12-04T11:46:23.036" v="2683" actId="478"/>
          <ac:spMkLst>
            <pc:docMk/>
            <pc:sldMk cId="1941683533" sldId="264"/>
            <ac:spMk id="2" creationId="{3DD5E162-B5C3-1947-CFB9-C35479E8D436}"/>
          </ac:spMkLst>
        </pc:spChg>
        <pc:spChg chg="mod">
          <ac:chgData name="Leo Ye" userId="b1bc0729-c913-4ae9-83f1-f08e503ca985" providerId="ADAL" clId="{F7A8718C-A4AB-424B-8AAE-9C9E7162F9C8}" dt="2023-12-04T11:39:51.713" v="2460" actId="113"/>
          <ac:spMkLst>
            <pc:docMk/>
            <pc:sldMk cId="1941683533" sldId="264"/>
            <ac:spMk id="3" creationId="{298A4979-232F-3B01-F4D2-EAB305EB8D3C}"/>
          </ac:spMkLst>
        </pc:spChg>
        <pc:spChg chg="add del mod">
          <ac:chgData name="Leo Ye" userId="b1bc0729-c913-4ae9-83f1-f08e503ca985" providerId="ADAL" clId="{F7A8718C-A4AB-424B-8AAE-9C9E7162F9C8}" dt="2023-12-06T13:38:11.398" v="2861" actId="478"/>
          <ac:spMkLst>
            <pc:docMk/>
            <pc:sldMk cId="1941683533" sldId="264"/>
            <ac:spMk id="4" creationId="{4393DFE8-FECC-D39B-1319-94304FE06003}"/>
          </ac:spMkLst>
        </pc:spChg>
        <pc:spChg chg="add del mod">
          <ac:chgData name="Leo Ye" userId="b1bc0729-c913-4ae9-83f1-f08e503ca985" providerId="ADAL" clId="{F7A8718C-A4AB-424B-8AAE-9C9E7162F9C8}" dt="2023-12-06T13:38:11.398" v="2861" actId="478"/>
          <ac:spMkLst>
            <pc:docMk/>
            <pc:sldMk cId="1941683533" sldId="264"/>
            <ac:spMk id="7" creationId="{EBE875CA-3CFE-C622-E416-B3F50DA286FF}"/>
          </ac:spMkLst>
        </pc:spChg>
        <pc:spChg chg="add del mod">
          <ac:chgData name="Leo Ye" userId="b1bc0729-c913-4ae9-83f1-f08e503ca985" providerId="ADAL" clId="{F7A8718C-A4AB-424B-8AAE-9C9E7162F9C8}" dt="2023-12-06T13:38:11.398" v="2861" actId="478"/>
          <ac:spMkLst>
            <pc:docMk/>
            <pc:sldMk cId="1941683533" sldId="264"/>
            <ac:spMk id="8" creationId="{8A232231-B677-52BD-1AF7-6FA9F5EAEB41}"/>
          </ac:spMkLst>
        </pc:spChg>
        <pc:spChg chg="add del mod">
          <ac:chgData name="Leo Ye" userId="b1bc0729-c913-4ae9-83f1-f08e503ca985" providerId="ADAL" clId="{F7A8718C-A4AB-424B-8AAE-9C9E7162F9C8}" dt="2023-12-06T13:38:11.398" v="2861" actId="478"/>
          <ac:spMkLst>
            <pc:docMk/>
            <pc:sldMk cId="1941683533" sldId="264"/>
            <ac:spMk id="9" creationId="{C55C1BBF-86B7-671F-9C58-21B27D49CCCC}"/>
          </ac:spMkLst>
        </pc:spChg>
        <pc:spChg chg="add mod">
          <ac:chgData name="Leo Ye" userId="b1bc0729-c913-4ae9-83f1-f08e503ca985" providerId="ADAL" clId="{F7A8718C-A4AB-424B-8AAE-9C9E7162F9C8}" dt="2023-12-06T13:38:11.695" v="2862"/>
          <ac:spMkLst>
            <pc:docMk/>
            <pc:sldMk cId="1941683533" sldId="264"/>
            <ac:spMk id="10" creationId="{FD96B0B1-F455-8AA5-0F23-5CAFFCB6E84C}"/>
          </ac:spMkLst>
        </pc:spChg>
        <pc:spChg chg="add mod">
          <ac:chgData name="Leo Ye" userId="b1bc0729-c913-4ae9-83f1-f08e503ca985" providerId="ADAL" clId="{F7A8718C-A4AB-424B-8AAE-9C9E7162F9C8}" dt="2023-12-06T13:38:11.695" v="2862"/>
          <ac:spMkLst>
            <pc:docMk/>
            <pc:sldMk cId="1941683533" sldId="264"/>
            <ac:spMk id="13" creationId="{6BACACFE-CCF1-1D05-81F0-F8CB1F8CE487}"/>
          </ac:spMkLst>
        </pc:spChg>
        <pc:picChg chg="add del mod">
          <ac:chgData name="Leo Ye" userId="b1bc0729-c913-4ae9-83f1-f08e503ca985" providerId="ADAL" clId="{F7A8718C-A4AB-424B-8AAE-9C9E7162F9C8}" dt="2023-12-06T13:38:11.398" v="2861" actId="478"/>
          <ac:picMkLst>
            <pc:docMk/>
            <pc:sldMk cId="1941683533" sldId="264"/>
            <ac:picMk id="2" creationId="{F9859B79-8764-6A30-B233-7EC30F053EB7}"/>
          </ac:picMkLst>
        </pc:picChg>
        <pc:picChg chg="add del mod">
          <ac:chgData name="Leo Ye" userId="b1bc0729-c913-4ae9-83f1-f08e503ca985" providerId="ADAL" clId="{F7A8718C-A4AB-424B-8AAE-9C9E7162F9C8}" dt="2023-12-06T13:38:11.398" v="2861" actId="478"/>
          <ac:picMkLst>
            <pc:docMk/>
            <pc:sldMk cId="1941683533" sldId="264"/>
            <ac:picMk id="5" creationId="{A720EAA6-1464-27E8-C082-15C4E2193B9F}"/>
          </ac:picMkLst>
        </pc:picChg>
        <pc:picChg chg="add del mod">
          <ac:chgData name="Leo Ye" userId="b1bc0729-c913-4ae9-83f1-f08e503ca985" providerId="ADAL" clId="{F7A8718C-A4AB-424B-8AAE-9C9E7162F9C8}" dt="2023-12-06T13:23:53.199" v="2727" actId="478"/>
          <ac:picMkLst>
            <pc:docMk/>
            <pc:sldMk cId="1941683533" sldId="264"/>
            <ac:picMk id="6" creationId="{E5395AAF-DE09-7ABA-9030-3DCE6DC31743}"/>
          </ac:picMkLst>
        </pc:picChg>
        <pc:picChg chg="add mod">
          <ac:chgData name="Leo Ye" userId="b1bc0729-c913-4ae9-83f1-f08e503ca985" providerId="ADAL" clId="{F7A8718C-A4AB-424B-8AAE-9C9E7162F9C8}" dt="2023-12-06T13:38:11.695" v="2862"/>
          <ac:picMkLst>
            <pc:docMk/>
            <pc:sldMk cId="1941683533" sldId="264"/>
            <ac:picMk id="11" creationId="{BC92AF01-849A-214D-4E1B-1C866382942F}"/>
          </ac:picMkLst>
        </pc:picChg>
        <pc:picChg chg="add mod">
          <ac:chgData name="Leo Ye" userId="b1bc0729-c913-4ae9-83f1-f08e503ca985" providerId="ADAL" clId="{F7A8718C-A4AB-424B-8AAE-9C9E7162F9C8}" dt="2023-12-06T13:38:11.695" v="2862"/>
          <ac:picMkLst>
            <pc:docMk/>
            <pc:sldMk cId="1941683533" sldId="264"/>
            <ac:picMk id="12" creationId="{890E7C34-1661-7194-585C-6B887812983D}"/>
          </ac:picMkLst>
        </pc:picChg>
        <pc:picChg chg="add mod">
          <ac:chgData name="Leo Ye" userId="b1bc0729-c913-4ae9-83f1-f08e503ca985" providerId="ADAL" clId="{F7A8718C-A4AB-424B-8AAE-9C9E7162F9C8}" dt="2023-12-06T13:38:11.695" v="2862"/>
          <ac:picMkLst>
            <pc:docMk/>
            <pc:sldMk cId="1941683533" sldId="264"/>
            <ac:picMk id="14" creationId="{02CCF77E-8CC2-6BE4-32D0-A1D820F3BEA6}"/>
          </ac:picMkLst>
        </pc:picChg>
        <pc:picChg chg="add mod">
          <ac:chgData name="Leo Ye" userId="b1bc0729-c913-4ae9-83f1-f08e503ca985" providerId="ADAL" clId="{F7A8718C-A4AB-424B-8AAE-9C9E7162F9C8}" dt="2023-12-06T13:38:11.695" v="2862"/>
          <ac:picMkLst>
            <pc:docMk/>
            <pc:sldMk cId="1941683533" sldId="264"/>
            <ac:picMk id="15" creationId="{828DC51D-8880-4BE9-6B4B-2B59DBE87854}"/>
          </ac:picMkLst>
        </pc:picChg>
        <pc:picChg chg="add mod">
          <ac:chgData name="Leo Ye" userId="b1bc0729-c913-4ae9-83f1-f08e503ca985" providerId="ADAL" clId="{F7A8718C-A4AB-424B-8AAE-9C9E7162F9C8}" dt="2023-12-06T13:38:11.695" v="2862"/>
          <ac:picMkLst>
            <pc:docMk/>
            <pc:sldMk cId="1941683533" sldId="264"/>
            <ac:picMk id="16" creationId="{54CF4B68-2E5E-8C49-3FA8-0B1091378E1F}"/>
          </ac:picMkLst>
        </pc:picChg>
        <pc:picChg chg="add mod">
          <ac:chgData name="Leo Ye" userId="b1bc0729-c913-4ae9-83f1-f08e503ca985" providerId="ADAL" clId="{F7A8718C-A4AB-424B-8AAE-9C9E7162F9C8}" dt="2023-12-06T13:38:11.695" v="2862"/>
          <ac:picMkLst>
            <pc:docMk/>
            <pc:sldMk cId="1941683533" sldId="264"/>
            <ac:picMk id="17" creationId="{9D6A3666-1290-D068-D5E3-9E26E76CC75A}"/>
          </ac:picMkLst>
        </pc:picChg>
        <pc:picChg chg="add mod">
          <ac:chgData name="Leo Ye" userId="b1bc0729-c913-4ae9-83f1-f08e503ca985" providerId="ADAL" clId="{F7A8718C-A4AB-424B-8AAE-9C9E7162F9C8}" dt="2023-12-06T13:38:11.695" v="2862"/>
          <ac:picMkLst>
            <pc:docMk/>
            <pc:sldMk cId="1941683533" sldId="264"/>
            <ac:picMk id="18" creationId="{3B904B18-A755-43D0-435D-7E0ED0E0AC77}"/>
          </ac:picMkLst>
        </pc:picChg>
        <pc:picChg chg="del">
          <ac:chgData name="Leo Ye" userId="b1bc0729-c913-4ae9-83f1-f08e503ca985" providerId="ADAL" clId="{F7A8718C-A4AB-424B-8AAE-9C9E7162F9C8}" dt="2023-12-04T11:38:58.005" v="2454" actId="478"/>
          <ac:picMkLst>
            <pc:docMk/>
            <pc:sldMk cId="1941683533" sldId="264"/>
            <ac:picMk id="2052" creationId="{876EE6E2-D69A-F18E-C28D-F71BE57318F6}"/>
          </ac:picMkLst>
        </pc:picChg>
        <pc:picChg chg="add mod">
          <ac:chgData name="Leo Ye" userId="b1bc0729-c913-4ae9-83f1-f08e503ca985" providerId="ADAL" clId="{F7A8718C-A4AB-424B-8AAE-9C9E7162F9C8}" dt="2023-12-06T14:32:25.015" v="3673" actId="962"/>
          <ac:picMkLst>
            <pc:docMk/>
            <pc:sldMk cId="1941683533" sldId="264"/>
            <ac:picMk id="3074" creationId="{018BB6E9-67BF-85FE-E842-A1C2AD682369}"/>
          </ac:picMkLst>
        </pc:picChg>
      </pc:sldChg>
      <pc:sldChg chg="addSp delSp modSp add mod">
        <pc:chgData name="Leo Ye" userId="b1bc0729-c913-4ae9-83f1-f08e503ca985" providerId="ADAL" clId="{F7A8718C-A4AB-424B-8AAE-9C9E7162F9C8}" dt="2023-12-06T14:32:11.929" v="3651" actId="962"/>
        <pc:sldMkLst>
          <pc:docMk/>
          <pc:sldMk cId="3237530918" sldId="265"/>
        </pc:sldMkLst>
        <pc:spChg chg="del">
          <ac:chgData name="Leo Ye" userId="b1bc0729-c913-4ae9-83f1-f08e503ca985" providerId="ADAL" clId="{F7A8718C-A4AB-424B-8AAE-9C9E7162F9C8}" dt="2023-12-04T11:46:27.706" v="2685" actId="478"/>
          <ac:spMkLst>
            <pc:docMk/>
            <pc:sldMk cId="3237530918" sldId="265"/>
            <ac:spMk id="2" creationId="{3DD5E162-B5C3-1947-CFB9-C35479E8D436}"/>
          </ac:spMkLst>
        </pc:spChg>
        <pc:spChg chg="mod">
          <ac:chgData name="Leo Ye" userId="b1bc0729-c913-4ae9-83f1-f08e503ca985" providerId="ADAL" clId="{F7A8718C-A4AB-424B-8AAE-9C9E7162F9C8}" dt="2023-12-04T11:44:05.989" v="2678"/>
          <ac:spMkLst>
            <pc:docMk/>
            <pc:sldMk cId="3237530918" sldId="265"/>
            <ac:spMk id="3" creationId="{298A4979-232F-3B01-F4D2-EAB305EB8D3C}"/>
          </ac:spMkLst>
        </pc:spChg>
        <pc:spChg chg="add mod">
          <ac:chgData name="Leo Ye" userId="b1bc0729-c913-4ae9-83f1-f08e503ca985" providerId="ADAL" clId="{F7A8718C-A4AB-424B-8AAE-9C9E7162F9C8}" dt="2023-12-06T13:38:16.553" v="2864"/>
          <ac:spMkLst>
            <pc:docMk/>
            <pc:sldMk cId="3237530918" sldId="265"/>
            <ac:spMk id="4" creationId="{4F640A3C-53F4-2FF3-FB89-3FC41343C9F2}"/>
          </ac:spMkLst>
        </pc:spChg>
        <pc:spChg chg="add del">
          <ac:chgData name="Leo Ye" userId="b1bc0729-c913-4ae9-83f1-f08e503ca985" providerId="ADAL" clId="{F7A8718C-A4AB-424B-8AAE-9C9E7162F9C8}" dt="2023-12-04T11:40:28.601" v="2474" actId="22"/>
          <ac:spMkLst>
            <pc:docMk/>
            <pc:sldMk cId="3237530918" sldId="265"/>
            <ac:spMk id="5" creationId="{7C90F52B-2A8E-EC26-8132-581A9C656E5A}"/>
          </ac:spMkLst>
        </pc:spChg>
        <pc:spChg chg="add del">
          <ac:chgData name="Leo Ye" userId="b1bc0729-c913-4ae9-83f1-f08e503ca985" providerId="ADAL" clId="{F7A8718C-A4AB-424B-8AAE-9C9E7162F9C8}" dt="2023-12-04T11:40:33.739" v="2476" actId="22"/>
          <ac:spMkLst>
            <pc:docMk/>
            <pc:sldMk cId="3237530918" sldId="265"/>
            <ac:spMk id="7" creationId="{0C8E0C04-6E0C-0D0F-0325-DD12F735B7F6}"/>
          </ac:spMkLst>
        </pc:spChg>
        <pc:spChg chg="add mod">
          <ac:chgData name="Leo Ye" userId="b1bc0729-c913-4ae9-83f1-f08e503ca985" providerId="ADAL" clId="{F7A8718C-A4AB-424B-8AAE-9C9E7162F9C8}" dt="2023-12-06T13:38:16.553" v="2864"/>
          <ac:spMkLst>
            <pc:docMk/>
            <pc:sldMk cId="3237530918" sldId="265"/>
            <ac:spMk id="7" creationId="{F8CE3D1A-9174-06B7-DB80-640744305DE7}"/>
          </ac:spMkLst>
        </pc:spChg>
        <pc:spChg chg="add del">
          <ac:chgData name="Leo Ye" userId="b1bc0729-c913-4ae9-83f1-f08e503ca985" providerId="ADAL" clId="{F7A8718C-A4AB-424B-8AAE-9C9E7162F9C8}" dt="2023-12-04T11:40:45.325" v="2478" actId="22"/>
          <ac:spMkLst>
            <pc:docMk/>
            <pc:sldMk cId="3237530918" sldId="265"/>
            <ac:spMk id="9" creationId="{32101283-0538-5DA7-34A5-BB2C38531BE7}"/>
          </ac:spMkLst>
        </pc:spChg>
        <pc:spChg chg="add del mod">
          <ac:chgData name="Leo Ye" userId="b1bc0729-c913-4ae9-83f1-f08e503ca985" providerId="ADAL" clId="{F7A8718C-A4AB-424B-8AAE-9C9E7162F9C8}" dt="2023-12-06T13:38:16.397" v="2863" actId="478"/>
          <ac:spMkLst>
            <pc:docMk/>
            <pc:sldMk cId="3237530918" sldId="265"/>
            <ac:spMk id="12" creationId="{4AEA403C-9098-EA96-98B8-4F56D39FB919}"/>
          </ac:spMkLst>
        </pc:spChg>
        <pc:spChg chg="add del mod">
          <ac:chgData name="Leo Ye" userId="b1bc0729-c913-4ae9-83f1-f08e503ca985" providerId="ADAL" clId="{F7A8718C-A4AB-424B-8AAE-9C9E7162F9C8}" dt="2023-12-06T13:38:16.397" v="2863" actId="478"/>
          <ac:spMkLst>
            <pc:docMk/>
            <pc:sldMk cId="3237530918" sldId="265"/>
            <ac:spMk id="15" creationId="{BBC81C0F-5A01-146B-255D-A872198FE8DA}"/>
          </ac:spMkLst>
        </pc:spChg>
        <pc:spChg chg="add del mod">
          <ac:chgData name="Leo Ye" userId="b1bc0729-c913-4ae9-83f1-f08e503ca985" providerId="ADAL" clId="{F7A8718C-A4AB-424B-8AAE-9C9E7162F9C8}" dt="2023-12-06T13:38:16.397" v="2863" actId="478"/>
          <ac:spMkLst>
            <pc:docMk/>
            <pc:sldMk cId="3237530918" sldId="265"/>
            <ac:spMk id="16" creationId="{38A1BDAD-B1C3-CAC3-5B9E-6344B5FBF97C}"/>
          </ac:spMkLst>
        </pc:spChg>
        <pc:spChg chg="add del mod">
          <ac:chgData name="Leo Ye" userId="b1bc0729-c913-4ae9-83f1-f08e503ca985" providerId="ADAL" clId="{F7A8718C-A4AB-424B-8AAE-9C9E7162F9C8}" dt="2023-12-06T13:38:16.397" v="2863" actId="478"/>
          <ac:spMkLst>
            <pc:docMk/>
            <pc:sldMk cId="3237530918" sldId="265"/>
            <ac:spMk id="17" creationId="{159AC63B-8893-6E57-1A30-08F256F0342E}"/>
          </ac:spMkLst>
        </pc:spChg>
        <pc:picChg chg="add del mod">
          <ac:chgData name="Leo Ye" userId="b1bc0729-c913-4ae9-83f1-f08e503ca985" providerId="ADAL" clId="{F7A8718C-A4AB-424B-8AAE-9C9E7162F9C8}" dt="2023-12-06T13:38:16.397" v="2863" actId="478"/>
          <ac:picMkLst>
            <pc:docMk/>
            <pc:sldMk cId="3237530918" sldId="265"/>
            <ac:picMk id="2" creationId="{115000DF-5EC1-7693-73A0-A7180CABB475}"/>
          </ac:picMkLst>
        </pc:picChg>
        <pc:picChg chg="add mod">
          <ac:chgData name="Leo Ye" userId="b1bc0729-c913-4ae9-83f1-f08e503ca985" providerId="ADAL" clId="{F7A8718C-A4AB-424B-8AAE-9C9E7162F9C8}" dt="2023-12-06T13:38:16.553" v="2864"/>
          <ac:picMkLst>
            <pc:docMk/>
            <pc:sldMk cId="3237530918" sldId="265"/>
            <ac:picMk id="5" creationId="{073F6F8C-676E-E157-7A53-781EF0E21D86}"/>
          </ac:picMkLst>
        </pc:picChg>
        <pc:picChg chg="add mod">
          <ac:chgData name="Leo Ye" userId="b1bc0729-c913-4ae9-83f1-f08e503ca985" providerId="ADAL" clId="{F7A8718C-A4AB-424B-8AAE-9C9E7162F9C8}" dt="2023-12-06T13:38:16.553" v="2864"/>
          <ac:picMkLst>
            <pc:docMk/>
            <pc:sldMk cId="3237530918" sldId="265"/>
            <ac:picMk id="6" creationId="{E6E24748-E286-8F80-C3E2-B58EC8EE6023}"/>
          </ac:picMkLst>
        </pc:picChg>
        <pc:picChg chg="add mod">
          <ac:chgData name="Leo Ye" userId="b1bc0729-c913-4ae9-83f1-f08e503ca985" providerId="ADAL" clId="{F7A8718C-A4AB-424B-8AAE-9C9E7162F9C8}" dt="2023-12-06T13:38:16.553" v="2864"/>
          <ac:picMkLst>
            <pc:docMk/>
            <pc:sldMk cId="3237530918" sldId="265"/>
            <ac:picMk id="8" creationId="{DC11A90F-AEB2-B9F1-B723-049CB2873074}"/>
          </ac:picMkLst>
        </pc:picChg>
        <pc:picChg chg="add mod">
          <ac:chgData name="Leo Ye" userId="b1bc0729-c913-4ae9-83f1-f08e503ca985" providerId="ADAL" clId="{F7A8718C-A4AB-424B-8AAE-9C9E7162F9C8}" dt="2023-12-06T13:38:16.553" v="2864"/>
          <ac:picMkLst>
            <pc:docMk/>
            <pc:sldMk cId="3237530918" sldId="265"/>
            <ac:picMk id="9" creationId="{34E6782F-1029-A2FC-D988-2533D3D60FD9}"/>
          </ac:picMkLst>
        </pc:picChg>
        <pc:picChg chg="add mod">
          <ac:chgData name="Leo Ye" userId="b1bc0729-c913-4ae9-83f1-f08e503ca985" providerId="ADAL" clId="{F7A8718C-A4AB-424B-8AAE-9C9E7162F9C8}" dt="2023-12-06T13:38:16.553" v="2864"/>
          <ac:picMkLst>
            <pc:docMk/>
            <pc:sldMk cId="3237530918" sldId="265"/>
            <ac:picMk id="10" creationId="{6669F667-D224-D44C-0FFE-4DA07BB9FF05}"/>
          </ac:picMkLst>
        </pc:picChg>
        <pc:picChg chg="add mod ord modCrop">
          <ac:chgData name="Leo Ye" userId="b1bc0729-c913-4ae9-83f1-f08e503ca985" providerId="ADAL" clId="{F7A8718C-A4AB-424B-8AAE-9C9E7162F9C8}" dt="2023-12-06T14:32:11.929" v="3651" actId="962"/>
          <ac:picMkLst>
            <pc:docMk/>
            <pc:sldMk cId="3237530918" sldId="265"/>
            <ac:picMk id="11" creationId="{96EDDFDA-EEF6-FD1B-0C04-95652E6AD57A}"/>
          </ac:picMkLst>
        </pc:picChg>
        <pc:picChg chg="add del mod">
          <ac:chgData name="Leo Ye" userId="b1bc0729-c913-4ae9-83f1-f08e503ca985" providerId="ADAL" clId="{F7A8718C-A4AB-424B-8AAE-9C9E7162F9C8}" dt="2023-12-06T13:38:16.397" v="2863" actId="478"/>
          <ac:picMkLst>
            <pc:docMk/>
            <pc:sldMk cId="3237530918" sldId="265"/>
            <ac:picMk id="13" creationId="{600AE891-6380-9CF6-1D86-E2344E0B37D8}"/>
          </ac:picMkLst>
        </pc:picChg>
        <pc:picChg chg="add del mod">
          <ac:chgData name="Leo Ye" userId="b1bc0729-c913-4ae9-83f1-f08e503ca985" providerId="ADAL" clId="{F7A8718C-A4AB-424B-8AAE-9C9E7162F9C8}" dt="2023-12-06T13:23:56.401" v="2729" actId="478"/>
          <ac:picMkLst>
            <pc:docMk/>
            <pc:sldMk cId="3237530918" sldId="265"/>
            <ac:picMk id="14" creationId="{D3620950-939A-F415-09DE-74322D3D8618}"/>
          </ac:picMkLst>
        </pc:picChg>
        <pc:picChg chg="add mod">
          <ac:chgData name="Leo Ye" userId="b1bc0729-c913-4ae9-83f1-f08e503ca985" providerId="ADAL" clId="{F7A8718C-A4AB-424B-8AAE-9C9E7162F9C8}" dt="2023-12-06T13:38:16.553" v="2864"/>
          <ac:picMkLst>
            <pc:docMk/>
            <pc:sldMk cId="3237530918" sldId="265"/>
            <ac:picMk id="18" creationId="{EEC2CA8F-5801-EA8C-54A5-7AA8F39D20B8}"/>
          </ac:picMkLst>
        </pc:picChg>
        <pc:picChg chg="add mod">
          <ac:chgData name="Leo Ye" userId="b1bc0729-c913-4ae9-83f1-f08e503ca985" providerId="ADAL" clId="{F7A8718C-A4AB-424B-8AAE-9C9E7162F9C8}" dt="2023-12-06T13:38:16.553" v="2864"/>
          <ac:picMkLst>
            <pc:docMk/>
            <pc:sldMk cId="3237530918" sldId="265"/>
            <ac:picMk id="19" creationId="{75D9A66C-8668-A5F3-C0F0-1A6887575FCC}"/>
          </ac:picMkLst>
        </pc:picChg>
        <pc:picChg chg="del">
          <ac:chgData name="Leo Ye" userId="b1bc0729-c913-4ae9-83f1-f08e503ca985" providerId="ADAL" clId="{F7A8718C-A4AB-424B-8AAE-9C9E7162F9C8}" dt="2023-12-04T11:41:32.336" v="2492" actId="478"/>
          <ac:picMkLst>
            <pc:docMk/>
            <pc:sldMk cId="3237530918" sldId="265"/>
            <ac:picMk id="3074" creationId="{018BB6E9-67BF-85FE-E842-A1C2AD682369}"/>
          </ac:picMkLst>
        </pc:picChg>
      </pc:sldChg>
      <pc:sldChg chg="addSp delSp modSp add del mod ord modNotesTx">
        <pc:chgData name="Leo Ye" userId="b1bc0729-c913-4ae9-83f1-f08e503ca985" providerId="ADAL" clId="{F7A8718C-A4AB-424B-8AAE-9C9E7162F9C8}" dt="2023-12-08T14:24:35.799" v="11559" actId="20577"/>
        <pc:sldMkLst>
          <pc:docMk/>
          <pc:sldMk cId="4131115176" sldId="266"/>
        </pc:sldMkLst>
        <pc:spChg chg="add mod">
          <ac:chgData name="Leo Ye" userId="b1bc0729-c913-4ae9-83f1-f08e503ca985" providerId="ADAL" clId="{F7A8718C-A4AB-424B-8AAE-9C9E7162F9C8}" dt="2023-12-08T09:20:04.401" v="4978" actId="1076"/>
          <ac:spMkLst>
            <pc:docMk/>
            <pc:sldMk cId="4131115176" sldId="266"/>
            <ac:spMk id="2" creationId="{44ADD361-AD01-60E4-DF43-25662B0B4ACC}"/>
          </ac:spMkLst>
        </pc:spChg>
        <pc:spChg chg="add mod">
          <ac:chgData name="Leo Ye" userId="b1bc0729-c913-4ae9-83f1-f08e503ca985" providerId="ADAL" clId="{F7A8718C-A4AB-424B-8AAE-9C9E7162F9C8}" dt="2023-12-06T13:38:30.878" v="2869"/>
          <ac:spMkLst>
            <pc:docMk/>
            <pc:sldMk cId="4131115176" sldId="266"/>
            <ac:spMk id="3" creationId="{18E71952-960F-D04C-7E8E-F40F494BD381}"/>
          </ac:spMkLst>
        </pc:spChg>
        <pc:spChg chg="add mod">
          <ac:chgData name="Leo Ye" userId="b1bc0729-c913-4ae9-83f1-f08e503ca985" providerId="ADAL" clId="{F7A8718C-A4AB-424B-8AAE-9C9E7162F9C8}" dt="2023-12-08T09:22:49.547" v="4997" actId="14100"/>
          <ac:spMkLst>
            <pc:docMk/>
            <pc:sldMk cId="4131115176" sldId="266"/>
            <ac:spMk id="4" creationId="{4BD04AD2-EDA6-B1FC-F1BC-C3C85B505BC8}"/>
          </ac:spMkLst>
        </pc:spChg>
        <pc:spChg chg="del">
          <ac:chgData name="Leo Ye" userId="b1bc0729-c913-4ae9-83f1-f08e503ca985" providerId="ADAL" clId="{F7A8718C-A4AB-424B-8AAE-9C9E7162F9C8}" dt="2023-12-06T13:38:30.722" v="2868" actId="478"/>
          <ac:spMkLst>
            <pc:docMk/>
            <pc:sldMk cId="4131115176" sldId="266"/>
            <ac:spMk id="4" creationId="{80830875-9227-F7C8-1041-51FBEBFEE68D}"/>
          </ac:spMkLst>
        </pc:spChg>
        <pc:spChg chg="add mod">
          <ac:chgData name="Leo Ye" userId="b1bc0729-c913-4ae9-83f1-f08e503ca985" providerId="ADAL" clId="{F7A8718C-A4AB-424B-8AAE-9C9E7162F9C8}" dt="2023-12-08T13:08:51.886" v="7781" actId="1035"/>
          <ac:spMkLst>
            <pc:docMk/>
            <pc:sldMk cId="4131115176" sldId="266"/>
            <ac:spMk id="5" creationId="{6F4F536C-358F-E7F9-0094-8DBD9CBE016C}"/>
          </ac:spMkLst>
        </pc:spChg>
        <pc:spChg chg="add mod">
          <ac:chgData name="Leo Ye" userId="b1bc0729-c913-4ae9-83f1-f08e503ca985" providerId="ADAL" clId="{F7A8718C-A4AB-424B-8AAE-9C9E7162F9C8}" dt="2023-12-08T09:23:29.719" v="5010" actId="1038"/>
          <ac:spMkLst>
            <pc:docMk/>
            <pc:sldMk cId="4131115176" sldId="266"/>
            <ac:spMk id="6" creationId="{252D66CD-ED08-7903-4D9A-97F458AAA814}"/>
          </ac:spMkLst>
        </pc:spChg>
        <pc:spChg chg="del">
          <ac:chgData name="Leo Ye" userId="b1bc0729-c913-4ae9-83f1-f08e503ca985" providerId="ADAL" clId="{F7A8718C-A4AB-424B-8AAE-9C9E7162F9C8}" dt="2023-12-06T13:38:28.457" v="2867" actId="478"/>
          <ac:spMkLst>
            <pc:docMk/>
            <pc:sldMk cId="4131115176" sldId="266"/>
            <ac:spMk id="7" creationId="{7421BE4F-5F2A-F926-F092-4FBEC8FE111D}"/>
          </ac:spMkLst>
        </pc:spChg>
        <pc:spChg chg="add mod">
          <ac:chgData name="Leo Ye" userId="b1bc0729-c913-4ae9-83f1-f08e503ca985" providerId="ADAL" clId="{F7A8718C-A4AB-424B-8AAE-9C9E7162F9C8}" dt="2023-12-08T09:26:52.827" v="5046" actId="255"/>
          <ac:spMkLst>
            <pc:docMk/>
            <pc:sldMk cId="4131115176" sldId="266"/>
            <ac:spMk id="7" creationId="{B017DBA6-72A0-DD58-26FF-64D7FF3B5605}"/>
          </ac:spMkLst>
        </pc:spChg>
        <pc:spChg chg="add mod">
          <ac:chgData name="Leo Ye" userId="b1bc0729-c913-4ae9-83f1-f08e503ca985" providerId="ADAL" clId="{F7A8718C-A4AB-424B-8AAE-9C9E7162F9C8}" dt="2023-12-08T09:28:26.528" v="5059" actId="20577"/>
          <ac:spMkLst>
            <pc:docMk/>
            <pc:sldMk cId="4131115176" sldId="266"/>
            <ac:spMk id="8" creationId="{7FA63095-DBE1-C43E-E32E-CD071D21CFFE}"/>
          </ac:spMkLst>
        </pc:spChg>
        <pc:spChg chg="del">
          <ac:chgData name="Leo Ye" userId="b1bc0729-c913-4ae9-83f1-f08e503ca985" providerId="ADAL" clId="{F7A8718C-A4AB-424B-8AAE-9C9E7162F9C8}" dt="2023-12-06T13:38:28.457" v="2867" actId="478"/>
          <ac:spMkLst>
            <pc:docMk/>
            <pc:sldMk cId="4131115176" sldId="266"/>
            <ac:spMk id="8" creationId="{825B2895-9F35-0FFB-E23F-2118E5760141}"/>
          </ac:spMkLst>
        </pc:spChg>
        <pc:spChg chg="del">
          <ac:chgData name="Leo Ye" userId="b1bc0729-c913-4ae9-83f1-f08e503ca985" providerId="ADAL" clId="{F7A8718C-A4AB-424B-8AAE-9C9E7162F9C8}" dt="2023-12-06T13:38:28.457" v="2867" actId="478"/>
          <ac:spMkLst>
            <pc:docMk/>
            <pc:sldMk cId="4131115176" sldId="266"/>
            <ac:spMk id="9" creationId="{2F4A268F-67CA-69BE-BFEB-62FA0249E629}"/>
          </ac:spMkLst>
        </pc:spChg>
        <pc:spChg chg="add del mod">
          <ac:chgData name="Leo Ye" userId="b1bc0729-c913-4ae9-83f1-f08e503ca985" providerId="ADAL" clId="{F7A8718C-A4AB-424B-8AAE-9C9E7162F9C8}" dt="2023-12-08T12:59:20.684" v="7388" actId="21"/>
          <ac:spMkLst>
            <pc:docMk/>
            <pc:sldMk cId="4131115176" sldId="266"/>
            <ac:spMk id="9" creationId="{D5EBC44A-B48F-CBF6-555F-C0542D219173}"/>
          </ac:spMkLst>
        </pc:spChg>
        <pc:spChg chg="add mod">
          <ac:chgData name="Leo Ye" userId="b1bc0729-c913-4ae9-83f1-f08e503ca985" providerId="ADAL" clId="{F7A8718C-A4AB-424B-8AAE-9C9E7162F9C8}" dt="2023-12-06T13:38:30.878" v="2869"/>
          <ac:spMkLst>
            <pc:docMk/>
            <pc:sldMk cId="4131115176" sldId="266"/>
            <ac:spMk id="12" creationId="{6C10EBF2-2E0F-38B1-9342-79DD67B36EAE}"/>
          </ac:spMkLst>
        </pc:spChg>
        <pc:spChg chg="add mod">
          <ac:chgData name="Leo Ye" userId="b1bc0729-c913-4ae9-83f1-f08e503ca985" providerId="ADAL" clId="{F7A8718C-A4AB-424B-8AAE-9C9E7162F9C8}" dt="2023-12-06T14:22:27.404" v="3278" actId="1036"/>
          <ac:spMkLst>
            <pc:docMk/>
            <pc:sldMk cId="4131115176" sldId="266"/>
            <ac:spMk id="18" creationId="{8D382A93-72FA-C74A-2646-87E6ADEFDA2A}"/>
          </ac:spMkLst>
        </pc:spChg>
        <pc:spChg chg="add mod">
          <ac:chgData name="Leo Ye" userId="b1bc0729-c913-4ae9-83f1-f08e503ca985" providerId="ADAL" clId="{F7A8718C-A4AB-424B-8AAE-9C9E7162F9C8}" dt="2023-12-08T09:52:44.057" v="5573" actId="14100"/>
          <ac:spMkLst>
            <pc:docMk/>
            <pc:sldMk cId="4131115176" sldId="266"/>
            <ac:spMk id="19" creationId="{B8AF0F74-0E8D-7A36-2ECA-E5E26C50770A}"/>
          </ac:spMkLst>
        </pc:spChg>
        <pc:spChg chg="add mod">
          <ac:chgData name="Leo Ye" userId="b1bc0729-c913-4ae9-83f1-f08e503ca985" providerId="ADAL" clId="{F7A8718C-A4AB-424B-8AAE-9C9E7162F9C8}" dt="2023-12-06T14:22:27.404" v="3278" actId="1036"/>
          <ac:spMkLst>
            <pc:docMk/>
            <pc:sldMk cId="4131115176" sldId="266"/>
            <ac:spMk id="20" creationId="{F77A0084-17F7-1AE1-1717-A1B5076C8CCE}"/>
          </ac:spMkLst>
        </pc:spChg>
        <pc:spChg chg="add mod">
          <ac:chgData name="Leo Ye" userId="b1bc0729-c913-4ae9-83f1-f08e503ca985" providerId="ADAL" clId="{F7A8718C-A4AB-424B-8AAE-9C9E7162F9C8}" dt="2023-12-06T14:22:27.404" v="3278" actId="1036"/>
          <ac:spMkLst>
            <pc:docMk/>
            <pc:sldMk cId="4131115176" sldId="266"/>
            <ac:spMk id="21" creationId="{EF0CEE86-4CB1-FC32-88B6-A8B8686BDC5E}"/>
          </ac:spMkLst>
        </pc:spChg>
        <pc:spChg chg="add mod">
          <ac:chgData name="Leo Ye" userId="b1bc0729-c913-4ae9-83f1-f08e503ca985" providerId="ADAL" clId="{F7A8718C-A4AB-424B-8AAE-9C9E7162F9C8}" dt="2023-12-06T14:22:27.404" v="3278" actId="1036"/>
          <ac:spMkLst>
            <pc:docMk/>
            <pc:sldMk cId="4131115176" sldId="266"/>
            <ac:spMk id="22" creationId="{115A9BEC-FDCE-D68D-317C-A69A8FC317C6}"/>
          </ac:spMkLst>
        </pc:spChg>
        <pc:spChg chg="add mod">
          <ac:chgData name="Leo Ye" userId="b1bc0729-c913-4ae9-83f1-f08e503ca985" providerId="ADAL" clId="{F7A8718C-A4AB-424B-8AAE-9C9E7162F9C8}" dt="2023-12-06T14:24:40.815" v="3386" actId="14100"/>
          <ac:spMkLst>
            <pc:docMk/>
            <pc:sldMk cId="4131115176" sldId="266"/>
            <ac:spMk id="23" creationId="{789065EC-CA9C-F5D5-BA8B-BA634C7B344E}"/>
          </ac:spMkLst>
        </pc:spChg>
        <pc:spChg chg="add mod">
          <ac:chgData name="Leo Ye" userId="b1bc0729-c913-4ae9-83f1-f08e503ca985" providerId="ADAL" clId="{F7A8718C-A4AB-424B-8AAE-9C9E7162F9C8}" dt="2023-12-06T14:22:27.404" v="3278" actId="1036"/>
          <ac:spMkLst>
            <pc:docMk/>
            <pc:sldMk cId="4131115176" sldId="266"/>
            <ac:spMk id="24" creationId="{4B25E00B-8277-C34B-DC21-EA47D9BBE13F}"/>
          </ac:spMkLst>
        </pc:spChg>
        <pc:spChg chg="add mod">
          <ac:chgData name="Leo Ye" userId="b1bc0729-c913-4ae9-83f1-f08e503ca985" providerId="ADAL" clId="{F7A8718C-A4AB-424B-8AAE-9C9E7162F9C8}" dt="2023-12-06T14:22:27.404" v="3278" actId="1036"/>
          <ac:spMkLst>
            <pc:docMk/>
            <pc:sldMk cId="4131115176" sldId="266"/>
            <ac:spMk id="25" creationId="{80285239-53B6-0D74-5B47-2F353A028118}"/>
          </ac:spMkLst>
        </pc:spChg>
        <pc:spChg chg="add mod">
          <ac:chgData name="Leo Ye" userId="b1bc0729-c913-4ae9-83f1-f08e503ca985" providerId="ADAL" clId="{F7A8718C-A4AB-424B-8AAE-9C9E7162F9C8}" dt="2023-12-08T13:27:35.147" v="8202" actId="1076"/>
          <ac:spMkLst>
            <pc:docMk/>
            <pc:sldMk cId="4131115176" sldId="266"/>
            <ac:spMk id="26" creationId="{EBB03FF0-37C1-ECE9-95BA-68E4CF4323BF}"/>
          </ac:spMkLst>
        </pc:spChg>
        <pc:spChg chg="add mod">
          <ac:chgData name="Leo Ye" userId="b1bc0729-c913-4ae9-83f1-f08e503ca985" providerId="ADAL" clId="{F7A8718C-A4AB-424B-8AAE-9C9E7162F9C8}" dt="2023-12-08T13:27:35.147" v="8202" actId="1076"/>
          <ac:spMkLst>
            <pc:docMk/>
            <pc:sldMk cId="4131115176" sldId="266"/>
            <ac:spMk id="27" creationId="{E399CFFE-1EF6-DD69-53B5-C5A17383F50A}"/>
          </ac:spMkLst>
        </pc:spChg>
        <pc:spChg chg="add del mod">
          <ac:chgData name="Leo Ye" userId="b1bc0729-c913-4ae9-83f1-f08e503ca985" providerId="ADAL" clId="{F7A8718C-A4AB-424B-8AAE-9C9E7162F9C8}" dt="2023-12-06T14:19:20.497" v="3171" actId="478"/>
          <ac:spMkLst>
            <pc:docMk/>
            <pc:sldMk cId="4131115176" sldId="266"/>
            <ac:spMk id="28" creationId="{8AC884DB-7B5D-EBE6-9521-C0193009A266}"/>
          </ac:spMkLst>
        </pc:spChg>
        <pc:spChg chg="add mod">
          <ac:chgData name="Leo Ye" userId="b1bc0729-c913-4ae9-83f1-f08e503ca985" providerId="ADAL" clId="{F7A8718C-A4AB-424B-8AAE-9C9E7162F9C8}" dt="2023-12-08T09:36:01.062" v="5098" actId="14100"/>
          <ac:spMkLst>
            <pc:docMk/>
            <pc:sldMk cId="4131115176" sldId="266"/>
            <ac:spMk id="28" creationId="{A35D5D0F-85BB-1C0E-0780-48140B14D484}"/>
          </ac:spMkLst>
        </pc:spChg>
        <pc:spChg chg="add mod">
          <ac:chgData name="Leo Ye" userId="b1bc0729-c913-4ae9-83f1-f08e503ca985" providerId="ADAL" clId="{F7A8718C-A4AB-424B-8AAE-9C9E7162F9C8}" dt="2023-12-08T09:46:14.537" v="5323" actId="20577"/>
          <ac:spMkLst>
            <pc:docMk/>
            <pc:sldMk cId="4131115176" sldId="266"/>
            <ac:spMk id="29" creationId="{18F9A363-BF90-9AC2-4A2A-3BCA9928DAE4}"/>
          </ac:spMkLst>
        </pc:spChg>
        <pc:spChg chg="add del mod">
          <ac:chgData name="Leo Ye" userId="b1bc0729-c913-4ae9-83f1-f08e503ca985" providerId="ADAL" clId="{F7A8718C-A4AB-424B-8AAE-9C9E7162F9C8}" dt="2023-12-06T14:19:20.012" v="3170" actId="478"/>
          <ac:spMkLst>
            <pc:docMk/>
            <pc:sldMk cId="4131115176" sldId="266"/>
            <ac:spMk id="29" creationId="{55C3F149-3604-7DDA-62DF-74FECA6FCEE4}"/>
          </ac:spMkLst>
        </pc:spChg>
        <pc:spChg chg="add mod">
          <ac:chgData name="Leo Ye" userId="b1bc0729-c913-4ae9-83f1-f08e503ca985" providerId="ADAL" clId="{F7A8718C-A4AB-424B-8AAE-9C9E7162F9C8}" dt="2023-12-08T13:08:58.969" v="7782" actId="1036"/>
          <ac:spMkLst>
            <pc:docMk/>
            <pc:sldMk cId="4131115176" sldId="266"/>
            <ac:spMk id="30" creationId="{04F5F7DC-5264-CB0F-1385-DEA02E51F59F}"/>
          </ac:spMkLst>
        </pc:spChg>
        <pc:spChg chg="add del mod">
          <ac:chgData name="Leo Ye" userId="b1bc0729-c913-4ae9-83f1-f08e503ca985" providerId="ADAL" clId="{F7A8718C-A4AB-424B-8AAE-9C9E7162F9C8}" dt="2023-12-06T14:21:22.645" v="3247" actId="478"/>
          <ac:spMkLst>
            <pc:docMk/>
            <pc:sldMk cId="4131115176" sldId="266"/>
            <ac:spMk id="30" creationId="{6E20D777-B799-2FB6-339D-6D09E92B8498}"/>
          </ac:spMkLst>
        </pc:spChg>
        <pc:spChg chg="add mod">
          <ac:chgData name="Leo Ye" userId="b1bc0729-c913-4ae9-83f1-f08e503ca985" providerId="ADAL" clId="{F7A8718C-A4AB-424B-8AAE-9C9E7162F9C8}" dt="2023-12-08T13:27:35.147" v="8202" actId="1076"/>
          <ac:spMkLst>
            <pc:docMk/>
            <pc:sldMk cId="4131115176" sldId="266"/>
            <ac:spMk id="31" creationId="{9A9CC640-03AF-4AC6-7132-1C8C0D0F55A4}"/>
          </ac:spMkLst>
        </pc:spChg>
        <pc:spChg chg="add mod">
          <ac:chgData name="Leo Ye" userId="b1bc0729-c913-4ae9-83f1-f08e503ca985" providerId="ADAL" clId="{F7A8718C-A4AB-424B-8AAE-9C9E7162F9C8}" dt="2023-12-08T13:27:35.147" v="8202" actId="1076"/>
          <ac:spMkLst>
            <pc:docMk/>
            <pc:sldMk cId="4131115176" sldId="266"/>
            <ac:spMk id="32" creationId="{276BB1A5-D091-F91D-E751-E781B8CD752D}"/>
          </ac:spMkLst>
        </pc:spChg>
        <pc:spChg chg="add mod">
          <ac:chgData name="Leo Ye" userId="b1bc0729-c913-4ae9-83f1-f08e503ca985" providerId="ADAL" clId="{F7A8718C-A4AB-424B-8AAE-9C9E7162F9C8}" dt="2023-12-08T13:27:35.147" v="8202" actId="1076"/>
          <ac:spMkLst>
            <pc:docMk/>
            <pc:sldMk cId="4131115176" sldId="266"/>
            <ac:spMk id="33" creationId="{850CB069-7264-7303-2B54-8B0A8CE20D5F}"/>
          </ac:spMkLst>
        </pc:spChg>
        <pc:spChg chg="add mod">
          <ac:chgData name="Leo Ye" userId="b1bc0729-c913-4ae9-83f1-f08e503ca985" providerId="ADAL" clId="{F7A8718C-A4AB-424B-8AAE-9C9E7162F9C8}" dt="2023-12-06T14:23:14.347" v="3363" actId="1076"/>
          <ac:spMkLst>
            <pc:docMk/>
            <pc:sldMk cId="4131115176" sldId="266"/>
            <ac:spMk id="34" creationId="{9D1A6231-553C-E3F5-BB97-C8DA5E72628D}"/>
          </ac:spMkLst>
        </pc:spChg>
        <pc:spChg chg="add mod">
          <ac:chgData name="Leo Ye" userId="b1bc0729-c913-4ae9-83f1-f08e503ca985" providerId="ADAL" clId="{F7A8718C-A4AB-424B-8AAE-9C9E7162F9C8}" dt="2023-12-06T14:45:26.785" v="4955" actId="20577"/>
          <ac:spMkLst>
            <pc:docMk/>
            <pc:sldMk cId="4131115176" sldId="266"/>
            <ac:spMk id="35" creationId="{883FCAC8-ECAC-75C2-230B-4029384016CF}"/>
          </ac:spMkLst>
        </pc:spChg>
        <pc:spChg chg="add del mod">
          <ac:chgData name="Leo Ye" userId="b1bc0729-c913-4ae9-83f1-f08e503ca985" providerId="ADAL" clId="{F7A8718C-A4AB-424B-8AAE-9C9E7162F9C8}" dt="2023-12-06T14:24:48.042" v="3389" actId="478"/>
          <ac:spMkLst>
            <pc:docMk/>
            <pc:sldMk cId="4131115176" sldId="266"/>
            <ac:spMk id="36" creationId="{E19C2EBF-BCB5-1AA2-A641-5574E3C7E2C5}"/>
          </ac:spMkLst>
        </pc:spChg>
        <pc:spChg chg="add mod">
          <ac:chgData name="Leo Ye" userId="b1bc0729-c913-4ae9-83f1-f08e503ca985" providerId="ADAL" clId="{F7A8718C-A4AB-424B-8AAE-9C9E7162F9C8}" dt="2023-12-08T09:47:10.894" v="5330" actId="14100"/>
          <ac:spMkLst>
            <pc:docMk/>
            <pc:sldMk cId="4131115176" sldId="266"/>
            <ac:spMk id="36" creationId="{EAAE91B6-B38A-1307-60A6-488383D445BE}"/>
          </ac:spMkLst>
        </pc:spChg>
        <pc:spChg chg="add mod">
          <ac:chgData name="Leo Ye" userId="b1bc0729-c913-4ae9-83f1-f08e503ca985" providerId="ADAL" clId="{F7A8718C-A4AB-424B-8AAE-9C9E7162F9C8}" dt="2023-12-06T14:25:09.117" v="3393" actId="14100"/>
          <ac:spMkLst>
            <pc:docMk/>
            <pc:sldMk cId="4131115176" sldId="266"/>
            <ac:spMk id="37" creationId="{983D9463-E176-D946-3A15-D30FCBE52FC9}"/>
          </ac:spMkLst>
        </pc:spChg>
        <pc:spChg chg="add mod">
          <ac:chgData name="Leo Ye" userId="b1bc0729-c913-4ae9-83f1-f08e503ca985" providerId="ADAL" clId="{F7A8718C-A4AB-424B-8AAE-9C9E7162F9C8}" dt="2023-12-06T14:43:48.246" v="4897" actId="1076"/>
          <ac:spMkLst>
            <pc:docMk/>
            <pc:sldMk cId="4131115176" sldId="266"/>
            <ac:spMk id="38" creationId="{278E4B3A-E53D-7EE4-349C-6EB194BFE716}"/>
          </ac:spMkLst>
        </pc:spChg>
        <pc:spChg chg="add mod">
          <ac:chgData name="Leo Ye" userId="b1bc0729-c913-4ae9-83f1-f08e503ca985" providerId="ADAL" clId="{F7A8718C-A4AB-424B-8AAE-9C9E7162F9C8}" dt="2023-12-08T14:24:00.806" v="11554" actId="20577"/>
          <ac:spMkLst>
            <pc:docMk/>
            <pc:sldMk cId="4131115176" sldId="266"/>
            <ac:spMk id="39" creationId="{4C4D8DBA-EFA7-82F4-3989-A050E2FBC3B7}"/>
          </ac:spMkLst>
        </pc:spChg>
        <pc:spChg chg="add mod">
          <ac:chgData name="Leo Ye" userId="b1bc0729-c913-4ae9-83f1-f08e503ca985" providerId="ADAL" clId="{F7A8718C-A4AB-424B-8AAE-9C9E7162F9C8}" dt="2023-12-06T14:43:48.246" v="4897" actId="1076"/>
          <ac:spMkLst>
            <pc:docMk/>
            <pc:sldMk cId="4131115176" sldId="266"/>
            <ac:spMk id="40" creationId="{E72CED59-C15F-00DC-6C69-A8925E15E3A5}"/>
          </ac:spMkLst>
        </pc:spChg>
        <pc:spChg chg="add mod">
          <ac:chgData name="Leo Ye" userId="b1bc0729-c913-4ae9-83f1-f08e503ca985" providerId="ADAL" clId="{F7A8718C-A4AB-424B-8AAE-9C9E7162F9C8}" dt="2023-12-06T14:44:34.796" v="4908" actId="14100"/>
          <ac:spMkLst>
            <pc:docMk/>
            <pc:sldMk cId="4131115176" sldId="266"/>
            <ac:spMk id="41" creationId="{74A555FB-B42F-18D1-DA9E-AE9AFF549F25}"/>
          </ac:spMkLst>
        </pc:spChg>
        <pc:spChg chg="add mod">
          <ac:chgData name="Leo Ye" userId="b1bc0729-c913-4ae9-83f1-f08e503ca985" providerId="ADAL" clId="{F7A8718C-A4AB-424B-8AAE-9C9E7162F9C8}" dt="2023-12-08T13:07:21.650" v="7773" actId="1076"/>
          <ac:spMkLst>
            <pc:docMk/>
            <pc:sldMk cId="4131115176" sldId="266"/>
            <ac:spMk id="42" creationId="{4955C2FF-B3E8-23B2-E178-71E5B12083DD}"/>
          </ac:spMkLst>
        </pc:spChg>
        <pc:spChg chg="add mod">
          <ac:chgData name="Leo Ye" userId="b1bc0729-c913-4ae9-83f1-f08e503ca985" providerId="ADAL" clId="{F7A8718C-A4AB-424B-8AAE-9C9E7162F9C8}" dt="2023-12-06T14:45:53.709" v="4970" actId="1076"/>
          <ac:spMkLst>
            <pc:docMk/>
            <pc:sldMk cId="4131115176" sldId="266"/>
            <ac:spMk id="43" creationId="{C01EDAC5-4963-F3CA-9DA9-980378BC6AE6}"/>
          </ac:spMkLst>
        </pc:spChg>
        <pc:spChg chg="add mod">
          <ac:chgData name="Leo Ye" userId="b1bc0729-c913-4ae9-83f1-f08e503ca985" providerId="ADAL" clId="{F7A8718C-A4AB-424B-8AAE-9C9E7162F9C8}" dt="2023-12-06T14:46:12.939" v="4975" actId="1037"/>
          <ac:spMkLst>
            <pc:docMk/>
            <pc:sldMk cId="4131115176" sldId="266"/>
            <ac:spMk id="44" creationId="{0298A3FC-6AFF-D141-E62D-AE6FF2B8A58D}"/>
          </ac:spMkLst>
        </pc:spChg>
        <pc:spChg chg="add mod">
          <ac:chgData name="Leo Ye" userId="b1bc0729-c913-4ae9-83f1-f08e503ca985" providerId="ADAL" clId="{F7A8718C-A4AB-424B-8AAE-9C9E7162F9C8}" dt="2023-12-08T09:46:54.005" v="5329" actId="1035"/>
          <ac:spMkLst>
            <pc:docMk/>
            <pc:sldMk cId="4131115176" sldId="266"/>
            <ac:spMk id="45" creationId="{31118FB0-989A-F1A2-A0FF-4C96E1661B19}"/>
          </ac:spMkLst>
        </pc:spChg>
        <pc:spChg chg="add mod">
          <ac:chgData name="Leo Ye" userId="b1bc0729-c913-4ae9-83f1-f08e503ca985" providerId="ADAL" clId="{F7A8718C-A4AB-424B-8AAE-9C9E7162F9C8}" dt="2023-12-08T09:42:31.808" v="5245" actId="20577"/>
          <ac:spMkLst>
            <pc:docMk/>
            <pc:sldMk cId="4131115176" sldId="266"/>
            <ac:spMk id="46" creationId="{55DFBC0B-FA0C-AE43-062B-723B32363D2C}"/>
          </ac:spMkLst>
        </pc:spChg>
        <pc:spChg chg="add mod">
          <ac:chgData name="Leo Ye" userId="b1bc0729-c913-4ae9-83f1-f08e503ca985" providerId="ADAL" clId="{F7A8718C-A4AB-424B-8AAE-9C9E7162F9C8}" dt="2023-12-08T09:44:50.336" v="5289" actId="20577"/>
          <ac:spMkLst>
            <pc:docMk/>
            <pc:sldMk cId="4131115176" sldId="266"/>
            <ac:spMk id="47" creationId="{42CB6179-3192-29E3-01AE-AF2BAAA1880B}"/>
          </ac:spMkLst>
        </pc:spChg>
        <pc:spChg chg="add del mod">
          <ac:chgData name="Leo Ye" userId="b1bc0729-c913-4ae9-83f1-f08e503ca985" providerId="ADAL" clId="{F7A8718C-A4AB-424B-8AAE-9C9E7162F9C8}" dt="2023-12-08T09:43:13.934" v="5253" actId="478"/>
          <ac:spMkLst>
            <pc:docMk/>
            <pc:sldMk cId="4131115176" sldId="266"/>
            <ac:spMk id="48" creationId="{2DDFF515-82C4-8C72-22C1-05F14F9BE740}"/>
          </ac:spMkLst>
        </pc:spChg>
        <pc:spChg chg="add mod">
          <ac:chgData name="Leo Ye" userId="b1bc0729-c913-4ae9-83f1-f08e503ca985" providerId="ADAL" clId="{F7A8718C-A4AB-424B-8AAE-9C9E7162F9C8}" dt="2023-12-08T12:59:08.189" v="7386" actId="20577"/>
          <ac:spMkLst>
            <pc:docMk/>
            <pc:sldMk cId="4131115176" sldId="266"/>
            <ac:spMk id="48" creationId="{A7DA4050-64C6-90E0-BF8F-59423B28026A}"/>
          </ac:spMkLst>
        </pc:spChg>
        <pc:spChg chg="add mod">
          <ac:chgData name="Leo Ye" userId="b1bc0729-c913-4ae9-83f1-f08e503ca985" providerId="ADAL" clId="{F7A8718C-A4AB-424B-8AAE-9C9E7162F9C8}" dt="2023-12-08T09:44:53.825" v="5294" actId="20577"/>
          <ac:spMkLst>
            <pc:docMk/>
            <pc:sldMk cId="4131115176" sldId="266"/>
            <ac:spMk id="49" creationId="{4E6F7EC2-0A48-644C-330C-5A65970ED934}"/>
          </ac:spMkLst>
        </pc:spChg>
        <pc:spChg chg="add del mod">
          <ac:chgData name="Leo Ye" userId="b1bc0729-c913-4ae9-83f1-f08e503ca985" providerId="ADAL" clId="{F7A8718C-A4AB-424B-8AAE-9C9E7162F9C8}" dt="2023-12-08T09:43:55.408" v="5268" actId="478"/>
          <ac:spMkLst>
            <pc:docMk/>
            <pc:sldMk cId="4131115176" sldId="266"/>
            <ac:spMk id="50" creationId="{8724F15B-275F-A859-2F2E-7132AE1A602D}"/>
          </ac:spMkLst>
        </pc:spChg>
        <pc:spChg chg="add mod">
          <ac:chgData name="Leo Ye" userId="b1bc0729-c913-4ae9-83f1-f08e503ca985" providerId="ADAL" clId="{F7A8718C-A4AB-424B-8AAE-9C9E7162F9C8}" dt="2023-12-08T12:59:31.105" v="7397" actId="1035"/>
          <ac:spMkLst>
            <pc:docMk/>
            <pc:sldMk cId="4131115176" sldId="266"/>
            <ac:spMk id="50" creationId="{F0CD9D23-A390-2051-8F3B-CE982BA56F8C}"/>
          </ac:spMkLst>
        </pc:spChg>
        <pc:spChg chg="add mod">
          <ac:chgData name="Leo Ye" userId="b1bc0729-c913-4ae9-83f1-f08e503ca985" providerId="ADAL" clId="{F7A8718C-A4AB-424B-8AAE-9C9E7162F9C8}" dt="2023-12-08T13:01:59.290" v="7420" actId="255"/>
          <ac:spMkLst>
            <pc:docMk/>
            <pc:sldMk cId="4131115176" sldId="266"/>
            <ac:spMk id="51" creationId="{3C360A93-6F74-4FFF-0BE8-3A43EBF93DAB}"/>
          </ac:spMkLst>
        </pc:spChg>
        <pc:spChg chg="add del mod">
          <ac:chgData name="Leo Ye" userId="b1bc0729-c913-4ae9-83f1-f08e503ca985" providerId="ADAL" clId="{F7A8718C-A4AB-424B-8AAE-9C9E7162F9C8}" dt="2023-12-08T09:43:55.408" v="5268" actId="478"/>
          <ac:spMkLst>
            <pc:docMk/>
            <pc:sldMk cId="4131115176" sldId="266"/>
            <ac:spMk id="51" creationId="{9916AF0E-DA65-CF20-388F-6628D7C6D335}"/>
          </ac:spMkLst>
        </pc:spChg>
        <pc:spChg chg="add mod">
          <ac:chgData name="Leo Ye" userId="b1bc0729-c913-4ae9-83f1-f08e503ca985" providerId="ADAL" clId="{F7A8718C-A4AB-424B-8AAE-9C9E7162F9C8}" dt="2023-12-08T09:45:12.318" v="5305" actId="20577"/>
          <ac:spMkLst>
            <pc:docMk/>
            <pc:sldMk cId="4131115176" sldId="266"/>
            <ac:spMk id="52" creationId="{50A29DD6-EE88-A4A3-04B9-B1BE5C148710}"/>
          </ac:spMkLst>
        </pc:spChg>
        <pc:spChg chg="add mod">
          <ac:chgData name="Leo Ye" userId="b1bc0729-c913-4ae9-83f1-f08e503ca985" providerId="ADAL" clId="{F7A8718C-A4AB-424B-8AAE-9C9E7162F9C8}" dt="2023-12-08T09:45:14.688" v="5306"/>
          <ac:spMkLst>
            <pc:docMk/>
            <pc:sldMk cId="4131115176" sldId="266"/>
            <ac:spMk id="53" creationId="{2CB460E5-2416-924A-1424-935351211BCE}"/>
          </ac:spMkLst>
        </pc:spChg>
        <pc:spChg chg="add mod">
          <ac:chgData name="Leo Ye" userId="b1bc0729-c913-4ae9-83f1-f08e503ca985" providerId="ADAL" clId="{F7A8718C-A4AB-424B-8AAE-9C9E7162F9C8}" dt="2023-12-08T09:45:15.180" v="5307"/>
          <ac:spMkLst>
            <pc:docMk/>
            <pc:sldMk cId="4131115176" sldId="266"/>
            <ac:spMk id="54" creationId="{93BAAF68-F5F4-98E8-EF3A-24AF3A671102}"/>
          </ac:spMkLst>
        </pc:spChg>
        <pc:spChg chg="add mod">
          <ac:chgData name="Leo Ye" userId="b1bc0729-c913-4ae9-83f1-f08e503ca985" providerId="ADAL" clId="{F7A8718C-A4AB-424B-8AAE-9C9E7162F9C8}" dt="2023-12-08T14:24:35.799" v="11559" actId="20577"/>
          <ac:spMkLst>
            <pc:docMk/>
            <pc:sldMk cId="4131115176" sldId="266"/>
            <ac:spMk id="55" creationId="{D0F05AD4-283C-34F5-A7A0-8FFFC85358DD}"/>
          </ac:spMkLst>
        </pc:spChg>
        <pc:spChg chg="add mod">
          <ac:chgData name="Leo Ye" userId="b1bc0729-c913-4ae9-83f1-f08e503ca985" providerId="ADAL" clId="{F7A8718C-A4AB-424B-8AAE-9C9E7162F9C8}" dt="2023-12-08T13:10:20.269" v="7784" actId="122"/>
          <ac:spMkLst>
            <pc:docMk/>
            <pc:sldMk cId="4131115176" sldId="266"/>
            <ac:spMk id="56" creationId="{8FF8B375-0DC9-A01B-D8F8-BBA6AA5D1B0B}"/>
          </ac:spMkLst>
        </pc:spChg>
        <pc:spChg chg="add mod">
          <ac:chgData name="Leo Ye" userId="b1bc0729-c913-4ae9-83f1-f08e503ca985" providerId="ADAL" clId="{F7A8718C-A4AB-424B-8AAE-9C9E7162F9C8}" dt="2023-12-08T13:10:20.269" v="7784" actId="122"/>
          <ac:spMkLst>
            <pc:docMk/>
            <pc:sldMk cId="4131115176" sldId="266"/>
            <ac:spMk id="57" creationId="{9001ABBE-6EFB-99E0-6D70-2F888983819C}"/>
          </ac:spMkLst>
        </pc:spChg>
        <pc:spChg chg="add mod">
          <ac:chgData name="Leo Ye" userId="b1bc0729-c913-4ae9-83f1-f08e503ca985" providerId="ADAL" clId="{F7A8718C-A4AB-424B-8AAE-9C9E7162F9C8}" dt="2023-12-08T14:12:38.820" v="10923" actId="20577"/>
          <ac:spMkLst>
            <pc:docMk/>
            <pc:sldMk cId="4131115176" sldId="266"/>
            <ac:spMk id="58" creationId="{EBD1DFBB-375B-0212-E743-694593D42905}"/>
          </ac:spMkLst>
        </pc:spChg>
        <pc:spChg chg="add mod">
          <ac:chgData name="Leo Ye" userId="b1bc0729-c913-4ae9-83f1-f08e503ca985" providerId="ADAL" clId="{F7A8718C-A4AB-424B-8AAE-9C9E7162F9C8}" dt="2023-12-08T14:22:55.051" v="11551" actId="1076"/>
          <ac:spMkLst>
            <pc:docMk/>
            <pc:sldMk cId="4131115176" sldId="266"/>
            <ac:spMk id="59" creationId="{A6D9F26D-39BF-06C6-06BB-DF401F89D5F9}"/>
          </ac:spMkLst>
        </pc:spChg>
        <pc:spChg chg="add mod">
          <ac:chgData name="Leo Ye" userId="b1bc0729-c913-4ae9-83f1-f08e503ca985" providerId="ADAL" clId="{F7A8718C-A4AB-424B-8AAE-9C9E7162F9C8}" dt="2023-12-08T11:18:04.520" v="7063" actId="20577"/>
          <ac:spMkLst>
            <pc:docMk/>
            <pc:sldMk cId="4131115176" sldId="266"/>
            <ac:spMk id="60" creationId="{4B43F712-EEAC-93B7-8CC2-E799059F0560}"/>
          </ac:spMkLst>
        </pc:spChg>
        <pc:spChg chg="add del mod">
          <ac:chgData name="Leo Ye" userId="b1bc0729-c913-4ae9-83f1-f08e503ca985" providerId="ADAL" clId="{F7A8718C-A4AB-424B-8AAE-9C9E7162F9C8}" dt="2023-12-08T13:01:47.550" v="7417" actId="478"/>
          <ac:spMkLst>
            <pc:docMk/>
            <pc:sldMk cId="4131115176" sldId="266"/>
            <ac:spMk id="61" creationId="{0B5C82FE-BA47-09C4-877F-05D4A20E0186}"/>
          </ac:spMkLst>
        </pc:spChg>
        <pc:spChg chg="add del mod">
          <ac:chgData name="Leo Ye" userId="b1bc0729-c913-4ae9-83f1-f08e503ca985" providerId="ADAL" clId="{F7A8718C-A4AB-424B-8AAE-9C9E7162F9C8}" dt="2023-12-08T13:01:46.612" v="7416" actId="478"/>
          <ac:spMkLst>
            <pc:docMk/>
            <pc:sldMk cId="4131115176" sldId="266"/>
            <ac:spMk id="62" creationId="{FB3342B3-7A16-BF0D-9C0A-0256DE4D11D6}"/>
          </ac:spMkLst>
        </pc:spChg>
        <pc:spChg chg="add mod">
          <ac:chgData name="Leo Ye" userId="b1bc0729-c913-4ae9-83f1-f08e503ca985" providerId="ADAL" clId="{F7A8718C-A4AB-424B-8AAE-9C9E7162F9C8}" dt="2023-12-08T13:02:33.814" v="7441" actId="1037"/>
          <ac:spMkLst>
            <pc:docMk/>
            <pc:sldMk cId="4131115176" sldId="266"/>
            <ac:spMk id="63" creationId="{E30181D5-385F-E483-B346-70DD4A78EDC7}"/>
          </ac:spMkLst>
        </pc:spChg>
        <pc:spChg chg="add del mod">
          <ac:chgData name="Leo Ye" userId="b1bc0729-c913-4ae9-83f1-f08e503ca985" providerId="ADAL" clId="{F7A8718C-A4AB-424B-8AAE-9C9E7162F9C8}" dt="2023-12-08T13:02:12.338" v="7430" actId="478"/>
          <ac:spMkLst>
            <pc:docMk/>
            <pc:sldMk cId="4131115176" sldId="266"/>
            <ac:spMk id="64" creationId="{8AC8C643-EAEC-65E1-8FE9-4137E840AC68}"/>
          </ac:spMkLst>
        </pc:spChg>
        <pc:spChg chg="add mod">
          <ac:chgData name="Leo Ye" userId="b1bc0729-c913-4ae9-83f1-f08e503ca985" providerId="ADAL" clId="{F7A8718C-A4AB-424B-8AAE-9C9E7162F9C8}" dt="2023-12-08T13:02:30.903" v="7439" actId="1037"/>
          <ac:spMkLst>
            <pc:docMk/>
            <pc:sldMk cId="4131115176" sldId="266"/>
            <ac:spMk id="65" creationId="{A2B58FF7-0345-14D2-BBC8-66877CD719A1}"/>
          </ac:spMkLst>
        </pc:spChg>
        <pc:spChg chg="add mod">
          <ac:chgData name="Leo Ye" userId="b1bc0729-c913-4ae9-83f1-f08e503ca985" providerId="ADAL" clId="{F7A8718C-A4AB-424B-8AAE-9C9E7162F9C8}" dt="2023-12-08T13:03:45.520" v="7462" actId="1076"/>
          <ac:spMkLst>
            <pc:docMk/>
            <pc:sldMk cId="4131115176" sldId="266"/>
            <ac:spMk id="66" creationId="{820C43DD-69C6-7F7A-F90E-26205703098F}"/>
          </ac:spMkLst>
        </pc:spChg>
        <pc:spChg chg="add mod">
          <ac:chgData name="Leo Ye" userId="b1bc0729-c913-4ae9-83f1-f08e503ca985" providerId="ADAL" clId="{F7A8718C-A4AB-424B-8AAE-9C9E7162F9C8}" dt="2023-12-08T13:02:59.246" v="7450" actId="20577"/>
          <ac:spMkLst>
            <pc:docMk/>
            <pc:sldMk cId="4131115176" sldId="266"/>
            <ac:spMk id="67" creationId="{8414C5D0-0826-2403-D80E-0E10B2DF777F}"/>
          </ac:spMkLst>
        </pc:spChg>
        <pc:spChg chg="add mod">
          <ac:chgData name="Leo Ye" userId="b1bc0729-c913-4ae9-83f1-f08e503ca985" providerId="ADAL" clId="{F7A8718C-A4AB-424B-8AAE-9C9E7162F9C8}" dt="2023-12-08T13:10:20.269" v="7784" actId="122"/>
          <ac:spMkLst>
            <pc:docMk/>
            <pc:sldMk cId="4131115176" sldId="266"/>
            <ac:spMk id="68" creationId="{900C92EE-775A-9457-0103-43920519EFA8}"/>
          </ac:spMkLst>
        </pc:spChg>
        <pc:picChg chg="add del mod">
          <ac:chgData name="Leo Ye" userId="b1bc0729-c913-4ae9-83f1-f08e503ca985" providerId="ADAL" clId="{F7A8718C-A4AB-424B-8AAE-9C9E7162F9C8}" dt="2023-12-06T13:38:28.457" v="2867" actId="478"/>
          <ac:picMkLst>
            <pc:docMk/>
            <pc:sldMk cId="4131115176" sldId="266"/>
            <ac:picMk id="2" creationId="{6C8FE193-1557-52F5-750D-E2D06E6CCFC2}"/>
          </ac:picMkLst>
        </pc:picChg>
        <pc:picChg chg="del">
          <ac:chgData name="Leo Ye" userId="b1bc0729-c913-4ae9-83f1-f08e503ca985" providerId="ADAL" clId="{F7A8718C-A4AB-424B-8AAE-9C9E7162F9C8}" dt="2023-12-06T13:38:28.457" v="2867" actId="478"/>
          <ac:picMkLst>
            <pc:docMk/>
            <pc:sldMk cId="4131115176" sldId="266"/>
            <ac:picMk id="5" creationId="{1823D426-DD5E-93CB-38FB-286530860B5E}"/>
          </ac:picMkLst>
        </pc:picChg>
        <pc:picChg chg="del">
          <ac:chgData name="Leo Ye" userId="b1bc0729-c913-4ae9-83f1-f08e503ca985" providerId="ADAL" clId="{F7A8718C-A4AB-424B-8AAE-9C9E7162F9C8}" dt="2023-12-06T13:24:07.539" v="2733" actId="478"/>
          <ac:picMkLst>
            <pc:docMk/>
            <pc:sldMk cId="4131115176" sldId="266"/>
            <ac:picMk id="6" creationId="{BF9E5FF4-1D63-D979-513E-A4F67B64A3CA}"/>
          </ac:picMkLst>
        </pc:picChg>
        <pc:picChg chg="add mod">
          <ac:chgData name="Leo Ye" userId="b1bc0729-c913-4ae9-83f1-f08e503ca985" providerId="ADAL" clId="{F7A8718C-A4AB-424B-8AAE-9C9E7162F9C8}" dt="2023-12-06T13:38:30.878" v="2869"/>
          <ac:picMkLst>
            <pc:docMk/>
            <pc:sldMk cId="4131115176" sldId="266"/>
            <ac:picMk id="10" creationId="{EC4CDB93-74C6-5327-BFA8-ACB87CCB7F9D}"/>
          </ac:picMkLst>
        </pc:picChg>
        <pc:picChg chg="add mod">
          <ac:chgData name="Leo Ye" userId="b1bc0729-c913-4ae9-83f1-f08e503ca985" providerId="ADAL" clId="{F7A8718C-A4AB-424B-8AAE-9C9E7162F9C8}" dt="2023-12-06T13:38:30.878" v="2869"/>
          <ac:picMkLst>
            <pc:docMk/>
            <pc:sldMk cId="4131115176" sldId="266"/>
            <ac:picMk id="11" creationId="{122A66E8-0984-ECC2-BDA1-2A17AE77B61E}"/>
          </ac:picMkLst>
        </pc:picChg>
        <pc:picChg chg="add mod">
          <ac:chgData name="Leo Ye" userId="b1bc0729-c913-4ae9-83f1-f08e503ca985" providerId="ADAL" clId="{F7A8718C-A4AB-424B-8AAE-9C9E7162F9C8}" dt="2023-12-06T13:38:30.878" v="2869"/>
          <ac:picMkLst>
            <pc:docMk/>
            <pc:sldMk cId="4131115176" sldId="266"/>
            <ac:picMk id="13" creationId="{5E03848B-2432-9FFD-B5C0-9E5DCADC35BE}"/>
          </ac:picMkLst>
        </pc:picChg>
        <pc:picChg chg="add mod">
          <ac:chgData name="Leo Ye" userId="b1bc0729-c913-4ae9-83f1-f08e503ca985" providerId="ADAL" clId="{F7A8718C-A4AB-424B-8AAE-9C9E7162F9C8}" dt="2023-12-06T13:38:30.878" v="2869"/>
          <ac:picMkLst>
            <pc:docMk/>
            <pc:sldMk cId="4131115176" sldId="266"/>
            <ac:picMk id="14" creationId="{E9C28D0C-0419-CCA4-B30A-0497991BFBC1}"/>
          </ac:picMkLst>
        </pc:picChg>
        <pc:picChg chg="add mod">
          <ac:chgData name="Leo Ye" userId="b1bc0729-c913-4ae9-83f1-f08e503ca985" providerId="ADAL" clId="{F7A8718C-A4AB-424B-8AAE-9C9E7162F9C8}" dt="2023-12-06T13:38:30.878" v="2869"/>
          <ac:picMkLst>
            <pc:docMk/>
            <pc:sldMk cId="4131115176" sldId="266"/>
            <ac:picMk id="15" creationId="{A32A228E-DD3B-43F0-040D-416E91144681}"/>
          </ac:picMkLst>
        </pc:picChg>
        <pc:picChg chg="add mod">
          <ac:chgData name="Leo Ye" userId="b1bc0729-c913-4ae9-83f1-f08e503ca985" providerId="ADAL" clId="{F7A8718C-A4AB-424B-8AAE-9C9E7162F9C8}" dt="2023-12-06T13:38:30.878" v="2869"/>
          <ac:picMkLst>
            <pc:docMk/>
            <pc:sldMk cId="4131115176" sldId="266"/>
            <ac:picMk id="16" creationId="{51A0B6D6-C58C-C5B2-56D5-D4B69D0F26C3}"/>
          </ac:picMkLst>
        </pc:picChg>
        <pc:picChg chg="add mod">
          <ac:chgData name="Leo Ye" userId="b1bc0729-c913-4ae9-83f1-f08e503ca985" providerId="ADAL" clId="{F7A8718C-A4AB-424B-8AAE-9C9E7162F9C8}" dt="2023-12-06T13:38:30.878" v="2869"/>
          <ac:picMkLst>
            <pc:docMk/>
            <pc:sldMk cId="4131115176" sldId="266"/>
            <ac:picMk id="17" creationId="{6E7889DE-AAF5-5828-D3F6-12AE94EA7EC9}"/>
          </ac:picMkLst>
        </pc:picChg>
      </pc:sldChg>
      <pc:sldChg chg="addSp delSp modSp add mod ord setBg">
        <pc:chgData name="Leo Ye" userId="b1bc0729-c913-4ae9-83f1-f08e503ca985" providerId="ADAL" clId="{F7A8718C-A4AB-424B-8AAE-9C9E7162F9C8}" dt="2023-12-08T14:08:51.335" v="10906" actId="21"/>
        <pc:sldMkLst>
          <pc:docMk/>
          <pc:sldMk cId="367560847" sldId="267"/>
        </pc:sldMkLst>
        <pc:spChg chg="add mod">
          <ac:chgData name="Leo Ye" userId="b1bc0729-c913-4ae9-83f1-f08e503ca985" providerId="ADAL" clId="{F7A8718C-A4AB-424B-8AAE-9C9E7162F9C8}" dt="2023-12-06T13:38:23.723" v="2866"/>
          <ac:spMkLst>
            <pc:docMk/>
            <pc:sldMk cId="367560847" sldId="267"/>
            <ac:spMk id="3" creationId="{2F5691BD-B870-8EBD-264B-86DD949DBA92}"/>
          </ac:spMkLst>
        </pc:spChg>
        <pc:spChg chg="del">
          <ac:chgData name="Leo Ye" userId="b1bc0729-c913-4ae9-83f1-f08e503ca985" providerId="ADAL" clId="{F7A8718C-A4AB-424B-8AAE-9C9E7162F9C8}" dt="2023-12-06T13:38:23.598" v="2865" actId="478"/>
          <ac:spMkLst>
            <pc:docMk/>
            <pc:sldMk cId="367560847" sldId="267"/>
            <ac:spMk id="4" creationId="{80830875-9227-F7C8-1041-51FBEBFEE68D}"/>
          </ac:spMkLst>
        </pc:spChg>
        <pc:spChg chg="del">
          <ac:chgData name="Leo Ye" userId="b1bc0729-c913-4ae9-83f1-f08e503ca985" providerId="ADAL" clId="{F7A8718C-A4AB-424B-8AAE-9C9E7162F9C8}" dt="2023-12-06T13:38:23.598" v="2865" actId="478"/>
          <ac:spMkLst>
            <pc:docMk/>
            <pc:sldMk cId="367560847" sldId="267"/>
            <ac:spMk id="7" creationId="{7421BE4F-5F2A-F926-F092-4FBEC8FE111D}"/>
          </ac:spMkLst>
        </pc:spChg>
        <pc:spChg chg="del">
          <ac:chgData name="Leo Ye" userId="b1bc0729-c913-4ae9-83f1-f08e503ca985" providerId="ADAL" clId="{F7A8718C-A4AB-424B-8AAE-9C9E7162F9C8}" dt="2023-12-06T13:38:23.598" v="2865" actId="478"/>
          <ac:spMkLst>
            <pc:docMk/>
            <pc:sldMk cId="367560847" sldId="267"/>
            <ac:spMk id="8" creationId="{825B2895-9F35-0FFB-E23F-2118E5760141}"/>
          </ac:spMkLst>
        </pc:spChg>
        <pc:spChg chg="del">
          <ac:chgData name="Leo Ye" userId="b1bc0729-c913-4ae9-83f1-f08e503ca985" providerId="ADAL" clId="{F7A8718C-A4AB-424B-8AAE-9C9E7162F9C8}" dt="2023-12-06T13:38:23.598" v="2865" actId="478"/>
          <ac:spMkLst>
            <pc:docMk/>
            <pc:sldMk cId="367560847" sldId="267"/>
            <ac:spMk id="9" creationId="{2F4A268F-67CA-69BE-BFEB-62FA0249E629}"/>
          </ac:spMkLst>
        </pc:spChg>
        <pc:spChg chg="add mod">
          <ac:chgData name="Leo Ye" userId="b1bc0729-c913-4ae9-83f1-f08e503ca985" providerId="ADAL" clId="{F7A8718C-A4AB-424B-8AAE-9C9E7162F9C8}" dt="2023-12-06T13:38:23.723" v="2866"/>
          <ac:spMkLst>
            <pc:docMk/>
            <pc:sldMk cId="367560847" sldId="267"/>
            <ac:spMk id="11" creationId="{F5AED036-4100-61AC-5F2A-796EC872BAE3}"/>
          </ac:spMkLst>
        </pc:spChg>
        <pc:spChg chg="add mod">
          <ac:chgData name="Leo Ye" userId="b1bc0729-c913-4ae9-83f1-f08e503ca985" providerId="ADAL" clId="{F7A8718C-A4AB-424B-8AAE-9C9E7162F9C8}" dt="2023-12-06T13:52:00.271" v="2980" actId="20577"/>
          <ac:spMkLst>
            <pc:docMk/>
            <pc:sldMk cId="367560847" sldId="267"/>
            <ac:spMk id="17" creationId="{BF3730FB-F295-25B5-5FAF-474911055D29}"/>
          </ac:spMkLst>
        </pc:spChg>
        <pc:spChg chg="add mod">
          <ac:chgData name="Leo Ye" userId="b1bc0729-c913-4ae9-83f1-f08e503ca985" providerId="ADAL" clId="{F7A8718C-A4AB-424B-8AAE-9C9E7162F9C8}" dt="2023-12-06T13:55:52.438" v="3005" actId="1076"/>
          <ac:spMkLst>
            <pc:docMk/>
            <pc:sldMk cId="367560847" sldId="267"/>
            <ac:spMk id="22" creationId="{D92CF9B1-7733-ECB2-A3B1-2F29D8374519}"/>
          </ac:spMkLst>
        </pc:spChg>
        <pc:graphicFrameChg chg="add del mod">
          <ac:chgData name="Leo Ye" userId="b1bc0729-c913-4ae9-83f1-f08e503ca985" providerId="ADAL" clId="{F7A8718C-A4AB-424B-8AAE-9C9E7162F9C8}" dt="2023-12-06T13:42:37.174" v="2933" actId="478"/>
          <ac:graphicFrameMkLst>
            <pc:docMk/>
            <pc:sldMk cId="367560847" sldId="267"/>
            <ac:graphicFrameMk id="18" creationId="{DECE88F9-E5D8-4382-D416-7B944ED9EB02}"/>
          </ac:graphicFrameMkLst>
        </pc:graphicFrameChg>
        <pc:graphicFrameChg chg="add del mod">
          <ac:chgData name="Leo Ye" userId="b1bc0729-c913-4ae9-83f1-f08e503ca985" providerId="ADAL" clId="{F7A8718C-A4AB-424B-8AAE-9C9E7162F9C8}" dt="2023-12-06T13:47:29.624" v="2939" actId="478"/>
          <ac:graphicFrameMkLst>
            <pc:docMk/>
            <pc:sldMk cId="367560847" sldId="267"/>
            <ac:graphicFrameMk id="19" creationId="{D1BC6571-64FF-A1E4-FF14-E60C580CDE82}"/>
          </ac:graphicFrameMkLst>
        </pc:graphicFrameChg>
        <pc:graphicFrameChg chg="add del mod">
          <ac:chgData name="Leo Ye" userId="b1bc0729-c913-4ae9-83f1-f08e503ca985" providerId="ADAL" clId="{F7A8718C-A4AB-424B-8AAE-9C9E7162F9C8}" dt="2023-12-08T14:08:51.335" v="10906" actId="21"/>
          <ac:graphicFrameMkLst>
            <pc:docMk/>
            <pc:sldMk cId="367560847" sldId="267"/>
            <ac:graphicFrameMk id="20" creationId="{A25986F3-CA73-3057-9AE7-7E285DBA6A00}"/>
          </ac:graphicFrameMkLst>
        </pc:graphicFrameChg>
        <pc:picChg chg="del">
          <ac:chgData name="Leo Ye" userId="b1bc0729-c913-4ae9-83f1-f08e503ca985" providerId="ADAL" clId="{F7A8718C-A4AB-424B-8AAE-9C9E7162F9C8}" dt="2023-12-06T13:38:23.598" v="2865" actId="478"/>
          <ac:picMkLst>
            <pc:docMk/>
            <pc:sldMk cId="367560847" sldId="267"/>
            <ac:picMk id="2" creationId="{6C8FE193-1557-52F5-750D-E2D06E6CCFC2}"/>
          </ac:picMkLst>
        </pc:picChg>
        <pc:picChg chg="del">
          <ac:chgData name="Leo Ye" userId="b1bc0729-c913-4ae9-83f1-f08e503ca985" providerId="ADAL" clId="{F7A8718C-A4AB-424B-8AAE-9C9E7162F9C8}" dt="2023-12-06T13:38:23.598" v="2865" actId="478"/>
          <ac:picMkLst>
            <pc:docMk/>
            <pc:sldMk cId="367560847" sldId="267"/>
            <ac:picMk id="5" creationId="{1823D426-DD5E-93CB-38FB-286530860B5E}"/>
          </ac:picMkLst>
        </pc:picChg>
        <pc:picChg chg="add mod">
          <ac:chgData name="Leo Ye" userId="b1bc0729-c913-4ae9-83f1-f08e503ca985" providerId="ADAL" clId="{F7A8718C-A4AB-424B-8AAE-9C9E7162F9C8}" dt="2023-12-06T13:38:23.723" v="2866"/>
          <ac:picMkLst>
            <pc:docMk/>
            <pc:sldMk cId="367560847" sldId="267"/>
            <ac:picMk id="6" creationId="{6B16CB04-6BEA-62DB-BB4B-3A113B514306}"/>
          </ac:picMkLst>
        </pc:picChg>
        <pc:picChg chg="add mod">
          <ac:chgData name="Leo Ye" userId="b1bc0729-c913-4ae9-83f1-f08e503ca985" providerId="ADAL" clId="{F7A8718C-A4AB-424B-8AAE-9C9E7162F9C8}" dt="2023-12-06T13:38:23.723" v="2866"/>
          <ac:picMkLst>
            <pc:docMk/>
            <pc:sldMk cId="367560847" sldId="267"/>
            <ac:picMk id="10" creationId="{7A26F399-E771-1148-1686-A3DFA58F6CDE}"/>
          </ac:picMkLst>
        </pc:picChg>
        <pc:picChg chg="add mod">
          <ac:chgData name="Leo Ye" userId="b1bc0729-c913-4ae9-83f1-f08e503ca985" providerId="ADAL" clId="{F7A8718C-A4AB-424B-8AAE-9C9E7162F9C8}" dt="2023-12-06T13:38:23.723" v="2866"/>
          <ac:picMkLst>
            <pc:docMk/>
            <pc:sldMk cId="367560847" sldId="267"/>
            <ac:picMk id="12" creationId="{80CE46B3-BE26-57DF-7470-DA77A08D3E71}"/>
          </ac:picMkLst>
        </pc:picChg>
        <pc:picChg chg="add mod">
          <ac:chgData name="Leo Ye" userId="b1bc0729-c913-4ae9-83f1-f08e503ca985" providerId="ADAL" clId="{F7A8718C-A4AB-424B-8AAE-9C9E7162F9C8}" dt="2023-12-06T13:38:23.723" v="2866"/>
          <ac:picMkLst>
            <pc:docMk/>
            <pc:sldMk cId="367560847" sldId="267"/>
            <ac:picMk id="13" creationId="{708666AF-C51F-6C51-C136-9A56D796AB5A}"/>
          </ac:picMkLst>
        </pc:picChg>
        <pc:picChg chg="add mod">
          <ac:chgData name="Leo Ye" userId="b1bc0729-c913-4ae9-83f1-f08e503ca985" providerId="ADAL" clId="{F7A8718C-A4AB-424B-8AAE-9C9E7162F9C8}" dt="2023-12-06T13:38:23.723" v="2866"/>
          <ac:picMkLst>
            <pc:docMk/>
            <pc:sldMk cId="367560847" sldId="267"/>
            <ac:picMk id="14" creationId="{7EC3C642-09FC-9AC5-609B-3C7EE285B12D}"/>
          </ac:picMkLst>
        </pc:picChg>
        <pc:picChg chg="add mod">
          <ac:chgData name="Leo Ye" userId="b1bc0729-c913-4ae9-83f1-f08e503ca985" providerId="ADAL" clId="{F7A8718C-A4AB-424B-8AAE-9C9E7162F9C8}" dt="2023-12-06T13:38:23.723" v="2866"/>
          <ac:picMkLst>
            <pc:docMk/>
            <pc:sldMk cId="367560847" sldId="267"/>
            <ac:picMk id="15" creationId="{EE81592B-2BD7-5630-61B5-45EF0C6CB677}"/>
          </ac:picMkLst>
        </pc:picChg>
        <pc:picChg chg="add mod">
          <ac:chgData name="Leo Ye" userId="b1bc0729-c913-4ae9-83f1-f08e503ca985" providerId="ADAL" clId="{F7A8718C-A4AB-424B-8AAE-9C9E7162F9C8}" dt="2023-12-06T13:38:23.723" v="2866"/>
          <ac:picMkLst>
            <pc:docMk/>
            <pc:sldMk cId="367560847" sldId="267"/>
            <ac:picMk id="16" creationId="{032A0DB3-A48B-A65E-1FA1-E8BAC42805D1}"/>
          </ac:picMkLst>
        </pc:picChg>
        <pc:picChg chg="add mod">
          <ac:chgData name="Leo Ye" userId="b1bc0729-c913-4ae9-83f1-f08e503ca985" providerId="ADAL" clId="{F7A8718C-A4AB-424B-8AAE-9C9E7162F9C8}" dt="2023-12-06T14:33:18.131" v="3819" actId="962"/>
          <ac:picMkLst>
            <pc:docMk/>
            <pc:sldMk cId="367560847" sldId="267"/>
            <ac:picMk id="24" creationId="{72FFD424-ECFB-6F87-7DA4-A190F8282AFA}"/>
          </ac:picMkLst>
        </pc:picChg>
      </pc:sldChg>
      <pc:sldChg chg="delSp new del mod">
        <pc:chgData name="Leo Ye" userId="b1bc0729-c913-4ae9-83f1-f08e503ca985" providerId="ADAL" clId="{F7A8718C-A4AB-424B-8AAE-9C9E7162F9C8}" dt="2023-12-11T10:57:51.588" v="11602" actId="47"/>
        <pc:sldMkLst>
          <pc:docMk/>
          <pc:sldMk cId="723918838" sldId="268"/>
        </pc:sldMkLst>
        <pc:spChg chg="del">
          <ac:chgData name="Leo Ye" userId="b1bc0729-c913-4ae9-83f1-f08e503ca985" providerId="ADAL" clId="{F7A8718C-A4AB-424B-8AAE-9C9E7162F9C8}" dt="2023-12-11T10:41:13.901" v="11601" actId="478"/>
          <ac:spMkLst>
            <pc:docMk/>
            <pc:sldMk cId="723918838" sldId="268"/>
            <ac:spMk id="2" creationId="{AAB035C4-AE64-8D6C-2F0F-CDA189497846}"/>
          </ac:spMkLst>
        </pc:spChg>
        <pc:spChg chg="del">
          <ac:chgData name="Leo Ye" userId="b1bc0729-c913-4ae9-83f1-f08e503ca985" providerId="ADAL" clId="{F7A8718C-A4AB-424B-8AAE-9C9E7162F9C8}" dt="2023-12-11T10:41:13.901" v="11601" actId="478"/>
          <ac:spMkLst>
            <pc:docMk/>
            <pc:sldMk cId="723918838" sldId="268"/>
            <ac:spMk id="3" creationId="{C513B058-898D-E4AF-D01B-4449D8A386D4}"/>
          </ac:spMkLst>
        </pc:spChg>
      </pc:sldChg>
      <pc:sldChg chg="addSp delSp new del mod">
        <pc:chgData name="Leo Ye" userId="b1bc0729-c913-4ae9-83f1-f08e503ca985" providerId="ADAL" clId="{F7A8718C-A4AB-424B-8AAE-9C9E7162F9C8}" dt="2024-01-22T11:08:30.597" v="11613" actId="2696"/>
        <pc:sldMkLst>
          <pc:docMk/>
          <pc:sldMk cId="3016246321" sldId="268"/>
        </pc:sldMkLst>
        <pc:spChg chg="del">
          <ac:chgData name="Leo Ye" userId="b1bc0729-c913-4ae9-83f1-f08e503ca985" providerId="ADAL" clId="{F7A8718C-A4AB-424B-8AAE-9C9E7162F9C8}" dt="2024-01-22T11:04:02.954" v="11610" actId="478"/>
          <ac:spMkLst>
            <pc:docMk/>
            <pc:sldMk cId="3016246321" sldId="268"/>
            <ac:spMk id="2" creationId="{72C320A6-F776-E742-1850-ABFED66C8910}"/>
          </ac:spMkLst>
        </pc:spChg>
        <pc:spChg chg="del">
          <ac:chgData name="Leo Ye" userId="b1bc0729-c913-4ae9-83f1-f08e503ca985" providerId="ADAL" clId="{F7A8718C-A4AB-424B-8AAE-9C9E7162F9C8}" dt="2024-01-22T11:04:02.954" v="11610" actId="478"/>
          <ac:spMkLst>
            <pc:docMk/>
            <pc:sldMk cId="3016246321" sldId="268"/>
            <ac:spMk id="3" creationId="{F67CBB10-F76A-22FC-EC6E-883390C93E89}"/>
          </ac:spMkLst>
        </pc:spChg>
        <pc:picChg chg="add del">
          <ac:chgData name="Leo Ye" userId="b1bc0729-c913-4ae9-83f1-f08e503ca985" providerId="ADAL" clId="{F7A8718C-A4AB-424B-8AAE-9C9E7162F9C8}" dt="2024-01-22T11:08:25.715" v="11612" actId="22"/>
          <ac:picMkLst>
            <pc:docMk/>
            <pc:sldMk cId="3016246321" sldId="268"/>
            <ac:picMk id="5" creationId="{3BAF53A2-F3AA-B2E0-B089-D798F8DAF03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A03E13-8CD0-4783-B70C-D4A16C898C64}" type="datetimeFigureOut">
              <a:rPr lang="en-GB" smtClean="0"/>
              <a:t>22/01/2024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CBE6B4-8191-41CF-8C68-C2F1933C5A51}" type="slidenum">
              <a:rPr lang="en-GB" smtClean="0"/>
              <a:t>‹#›</a:t>
            </a:fld>
            <a:endParaRPr lang="en-GB"/>
          </a:p>
        </p:txBody>
      </p:sp>
    </p:spTree>
    <p:extLst>
      <p:ext uri="{BB962C8B-B14F-4D97-AF65-F5344CB8AC3E}">
        <p14:creationId xmlns:p14="http://schemas.microsoft.com/office/powerpoint/2010/main" val="1093603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5CBE6B4-8191-41CF-8C68-C2F1933C5A51}" type="slidenum">
              <a:rPr lang="en-GB" smtClean="0"/>
              <a:t>2</a:t>
            </a:fld>
            <a:endParaRPr lang="en-GB"/>
          </a:p>
        </p:txBody>
      </p:sp>
    </p:spTree>
    <p:extLst>
      <p:ext uri="{BB962C8B-B14F-4D97-AF65-F5344CB8AC3E}">
        <p14:creationId xmlns:p14="http://schemas.microsoft.com/office/powerpoint/2010/main" val="3275893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5CBE6B4-8191-41CF-8C68-C2F1933C5A51}" type="slidenum">
              <a:rPr lang="en-GB" smtClean="0"/>
              <a:t>7</a:t>
            </a:fld>
            <a:endParaRPr lang="en-GB"/>
          </a:p>
        </p:txBody>
      </p:sp>
    </p:spTree>
    <p:extLst>
      <p:ext uri="{BB962C8B-B14F-4D97-AF65-F5344CB8AC3E}">
        <p14:creationId xmlns:p14="http://schemas.microsoft.com/office/powerpoint/2010/main" val="1619813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colour of the navigation bar consists of a vertical gradient: #FF9933 to #FFC000 (top to bottom). The transparency has been set to half (50%) to make it stand out. The reason why this colour has been chosen for the navigation bar is because it symbolizes the colours of Manchester (e.g. the Bee Network). Furthermore, the colour has a wide contrast with the background colour. The moodboard has been filled with a collection of places in Manchester that people here will recognize, plus familiar colours from public transit.</a:t>
            </a:r>
          </a:p>
          <a:p>
            <a:endParaRPr lang="en-GB" dirty="0"/>
          </a:p>
          <a:p>
            <a:r>
              <a:rPr lang="en-GB" dirty="0"/>
              <a:t>The website logo, just like many other websites, is placed on the left in the navigation bar. The idea ‘Manchester-LY’ includes the name of our city and the user initials in capitals, followed by a hyphen before. The reason we thought about this name for the website is because we would have created an adverb, obviously it’s made-up and not a real word. Alternatively, we thought about naming it ‘Manchester.ly’ instead, but the ‘.ly’ domain means ‘Libya’, which is a foreign country.</a:t>
            </a:r>
          </a:p>
          <a:p>
            <a:endParaRPr lang="en-GB" dirty="0"/>
          </a:p>
          <a:p>
            <a:r>
              <a:rPr lang="en-GB" dirty="0"/>
              <a:t>There are five buttons on the right in the nav bar. From left to right, they lead to; the homepage, contact page, moodboard, storyboard and colour checker page. The buttons are icons consisting of a house, telephone, emoji inside a board, book inside a board and a colour palette. Instead of just text-based buttons, we simplified to space-saving icons.</a:t>
            </a:r>
          </a:p>
          <a:p>
            <a:endParaRPr lang="en-GB" dirty="0"/>
          </a:p>
          <a:p>
            <a:r>
              <a:rPr lang="en-GB" dirty="0"/>
              <a:t>We made the contact details separate on another page/slide so that everything on the homepage is not too cluttered. We included other things like a moodboard and storyboard, resulting in four extra pages (excluding the first slide). Speaking of which, on the storyboard (current slide), since the four event pages have the same layout, we decided to include the contact us page, moodboard and colour checker page onto the storyboard as well. There are links included on the homepage, the events, contact page and colour checker page for reference.</a:t>
            </a:r>
          </a:p>
          <a:p>
            <a:endParaRPr lang="en-GB" dirty="0"/>
          </a:p>
          <a:p>
            <a:r>
              <a:rPr lang="en-GB" dirty="0"/>
              <a:t>On the last slide, the colour checker page, you will be able to copy and paste hex codes to experiment with contrast checking via the link provided. Well, maybe not with PowerPoint slideshow. We’ve already included three examples of selected colour combinations chosen from this designed website.</a:t>
            </a:r>
          </a:p>
          <a:p>
            <a:endParaRPr lang="en-GB" dirty="0"/>
          </a:p>
          <a:p>
            <a:r>
              <a:rPr lang="en-GB" dirty="0"/>
              <a:t>For the last three slides; the moodboard, storyboard and colour checker page, you’ll notice that the heading is on the navigation bar instead. We decided to save space, and this also marks these specific pages to be additionally special. We’ve also included ALT text on all the images and video.</a:t>
            </a:r>
          </a:p>
          <a:p>
            <a:endParaRPr lang="en-GB" dirty="0"/>
          </a:p>
          <a:p>
            <a:r>
              <a:rPr lang="en-GB" dirty="0"/>
              <a:t>The website logo and introduction slide has the Calisto MT font. The rest is in Arial. For the ‘Greater Manchester’, given that it was created using Photoshop, we’re not sure what font it is in.</a:t>
            </a:r>
          </a:p>
        </p:txBody>
      </p:sp>
      <p:sp>
        <p:nvSpPr>
          <p:cNvPr id="4" name="Slide Number Placeholder 3"/>
          <p:cNvSpPr>
            <a:spLocks noGrp="1"/>
          </p:cNvSpPr>
          <p:nvPr>
            <p:ph type="sldNum" sz="quarter" idx="5"/>
          </p:nvPr>
        </p:nvSpPr>
        <p:spPr/>
        <p:txBody>
          <a:bodyPr/>
          <a:lstStyle/>
          <a:p>
            <a:fld id="{B5CBE6B4-8191-41CF-8C68-C2F1933C5A51}" type="slidenum">
              <a:rPr lang="en-GB" smtClean="0"/>
              <a:t>9</a:t>
            </a:fld>
            <a:endParaRPr lang="en-GB"/>
          </a:p>
        </p:txBody>
      </p:sp>
    </p:spTree>
    <p:extLst>
      <p:ext uri="{BB962C8B-B14F-4D97-AF65-F5344CB8AC3E}">
        <p14:creationId xmlns:p14="http://schemas.microsoft.com/office/powerpoint/2010/main" val="2829573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5CBE6B4-8191-41CF-8C68-C2F1933C5A51}" type="slidenum">
              <a:rPr lang="en-GB" smtClean="0"/>
              <a:t>10</a:t>
            </a:fld>
            <a:endParaRPr lang="en-GB"/>
          </a:p>
        </p:txBody>
      </p:sp>
    </p:spTree>
    <p:extLst>
      <p:ext uri="{BB962C8B-B14F-4D97-AF65-F5344CB8AC3E}">
        <p14:creationId xmlns:p14="http://schemas.microsoft.com/office/powerpoint/2010/main" val="3684474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577339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969C88-B244-455D-A017-012B25B1ACDD}"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3563993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969C88-B244-455D-A017-012B25B1ACDD}"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2242304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969C88-B244-455D-A017-012B25B1ACDD}"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pPr/>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43113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969C88-B244-455D-A017-012B25B1ACDD}"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849155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6969C88-B244-455D-A017-012B25B1ACDD}" type="datetimeFigureOut">
              <a:rPr lang="en-US" smtClean="0"/>
              <a:pPr/>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2365901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6969C88-B244-455D-A017-012B25B1ACDD}" type="datetimeFigureOut">
              <a:rPr lang="en-US" smtClean="0"/>
              <a:pPr/>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3678140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4207056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359225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114998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969C88-B244-455D-A017-012B25B1ACDD}" type="datetimeFigureOut">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209562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969C88-B244-455D-A017-012B25B1ACDD}"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441733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969C88-B244-455D-A017-012B25B1ACDD}" type="datetimeFigureOut">
              <a:rPr lang="en-US" smtClean="0"/>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460769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969C88-B244-455D-A017-012B25B1ACDD}" type="datetimeFigureOut">
              <a:rPr lang="en-US" smtClean="0"/>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87636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969C88-B244-455D-A017-012B25B1ACDD}" type="datetimeFigureOut">
              <a:rPr lang="en-US" smtClean="0"/>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81580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969C88-B244-455D-A017-012B25B1ACDD}"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258579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969C88-B244-455D-A017-012B25B1ACDD}" type="datetimeFigureOut">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63037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6969C88-B244-455D-A017-012B25B1ACDD}" type="datetimeFigureOut">
              <a:rPr lang="en-US" smtClean="0"/>
              <a:pPr/>
              <a:t>1/22/2024</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3125291249"/>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4.svg"/><Relationship Id="rId18" Type="http://schemas.openxmlformats.org/officeDocument/2006/relationships/image" Target="../media/image17.png"/><Relationship Id="rId3" Type="http://schemas.openxmlformats.org/officeDocument/2006/relationships/slide" Target="slide2.xml"/><Relationship Id="rId21" Type="http://schemas.openxmlformats.org/officeDocument/2006/relationships/image" Target="../media/image29.png"/><Relationship Id="rId7" Type="http://schemas.openxmlformats.org/officeDocument/2006/relationships/image" Target="../media/image9.png"/><Relationship Id="rId12" Type="http://schemas.openxmlformats.org/officeDocument/2006/relationships/image" Target="../media/image13.png"/><Relationship Id="rId17" Type="http://schemas.openxmlformats.org/officeDocument/2006/relationships/slide" Target="slide9.xml"/><Relationship Id="rId2" Type="http://schemas.openxmlformats.org/officeDocument/2006/relationships/notesSlide" Target="../notesSlides/notesSlide4.xml"/><Relationship Id="rId16" Type="http://schemas.openxmlformats.org/officeDocument/2006/relationships/image" Target="../media/image16.sv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image" Target="../media/image12.svg"/><Relationship Id="rId5" Type="http://schemas.openxmlformats.org/officeDocument/2006/relationships/image" Target="../media/image8.svg"/><Relationship Id="rId15" Type="http://schemas.openxmlformats.org/officeDocument/2006/relationships/image" Target="../media/image15.png"/><Relationship Id="rId23" Type="http://schemas.openxmlformats.org/officeDocument/2006/relationships/hyperlink" Target="https://webaim.org/resources/contrastchecker/" TargetMode="External"/><Relationship Id="rId10" Type="http://schemas.openxmlformats.org/officeDocument/2006/relationships/image" Target="../media/image11.png"/><Relationship Id="rId19" Type="http://schemas.openxmlformats.org/officeDocument/2006/relationships/image" Target="../media/image18.svg"/><Relationship Id="rId4" Type="http://schemas.openxmlformats.org/officeDocument/2006/relationships/image" Target="../media/image7.png"/><Relationship Id="rId9" Type="http://schemas.openxmlformats.org/officeDocument/2006/relationships/slide" Target="slide8.xml"/><Relationship Id="rId14" Type="http://schemas.openxmlformats.org/officeDocument/2006/relationships/slide" Target="slide10.xml"/><Relationship Id="rId22"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slide" Target="slide5.xml"/><Relationship Id="rId18" Type="http://schemas.openxmlformats.org/officeDocument/2006/relationships/image" Target="../media/image13.png"/><Relationship Id="rId3" Type="http://schemas.openxmlformats.org/officeDocument/2006/relationships/slide" Target="slide2.xml"/><Relationship Id="rId21" Type="http://schemas.openxmlformats.org/officeDocument/2006/relationships/image" Target="../media/image15.png"/><Relationship Id="rId7" Type="http://schemas.openxmlformats.org/officeDocument/2006/relationships/image" Target="../media/image9.png"/><Relationship Id="rId12" Type="http://schemas.openxmlformats.org/officeDocument/2006/relationships/slide" Target="slide4.xml"/><Relationship Id="rId17" Type="http://schemas.openxmlformats.org/officeDocument/2006/relationships/image" Target="../media/image12.svg"/><Relationship Id="rId25" Type="http://schemas.openxmlformats.org/officeDocument/2006/relationships/image" Target="../media/image18.sv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slide" Target="slide10.xml"/><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slide" Target="slide3.xml"/><Relationship Id="rId24" Type="http://schemas.openxmlformats.org/officeDocument/2006/relationships/image" Target="../media/image17.png"/><Relationship Id="rId5" Type="http://schemas.openxmlformats.org/officeDocument/2006/relationships/image" Target="../media/image8.svg"/><Relationship Id="rId15" Type="http://schemas.openxmlformats.org/officeDocument/2006/relationships/slide" Target="slide8.xml"/><Relationship Id="rId23" Type="http://schemas.openxmlformats.org/officeDocument/2006/relationships/slide" Target="slide9.xml"/><Relationship Id="rId10" Type="http://schemas.openxmlformats.org/officeDocument/2006/relationships/hyperlink" Target="https://www.macrotrends.net/cities/22862/manchester/population#:~:text=The%20current%20metro%20area%20population,a%200.73%25%20increase%20from%202020." TargetMode="External"/><Relationship Id="rId19" Type="http://schemas.openxmlformats.org/officeDocument/2006/relationships/image" Target="../media/image14.svg"/><Relationship Id="rId4" Type="http://schemas.openxmlformats.org/officeDocument/2006/relationships/image" Target="../media/image7.png"/><Relationship Id="rId9" Type="http://schemas.openxmlformats.org/officeDocument/2006/relationships/hyperlink" Target="https://manchestersouvenirs.co.uk/manchester-bee-the-meaning-and-history/#:~:text=The%20worker%20bee%20is%20one,a%20bee%20%27hive%20of%20industry." TargetMode="External"/><Relationship Id="rId14" Type="http://schemas.openxmlformats.org/officeDocument/2006/relationships/slide" Target="slide6.xml"/><Relationship Id="rId22"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18" Type="http://schemas.openxmlformats.org/officeDocument/2006/relationships/slide" Target="slide9.xml"/><Relationship Id="rId3" Type="http://schemas.openxmlformats.org/officeDocument/2006/relationships/image" Target="../media/image19.jpeg"/><Relationship Id="rId7" Type="http://schemas.openxmlformats.org/officeDocument/2006/relationships/slide" Target="slide7.xml"/><Relationship Id="rId12" Type="http://schemas.openxmlformats.org/officeDocument/2006/relationships/image" Target="../media/image12.svg"/><Relationship Id="rId17" Type="http://schemas.openxmlformats.org/officeDocument/2006/relationships/image" Target="../media/image16.svg"/><Relationship Id="rId2" Type="http://schemas.openxmlformats.org/officeDocument/2006/relationships/hyperlink" Target="https://www.visitmanchester.com/whats-on/the-life-of-pi-p713331" TargetMode="External"/><Relationship Id="rId16" Type="http://schemas.openxmlformats.org/officeDocument/2006/relationships/image" Target="../media/image15.png"/><Relationship Id="rId20"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1.png"/><Relationship Id="rId5" Type="http://schemas.openxmlformats.org/officeDocument/2006/relationships/image" Target="../media/image7.png"/><Relationship Id="rId15" Type="http://schemas.openxmlformats.org/officeDocument/2006/relationships/slide" Target="slide10.xml"/><Relationship Id="rId10" Type="http://schemas.openxmlformats.org/officeDocument/2006/relationships/slide" Target="slide8.xml"/><Relationship Id="rId19" Type="http://schemas.openxmlformats.org/officeDocument/2006/relationships/image" Target="../media/image17.png"/><Relationship Id="rId4" Type="http://schemas.openxmlformats.org/officeDocument/2006/relationships/slide" Target="slide2.xml"/><Relationship Id="rId9" Type="http://schemas.openxmlformats.org/officeDocument/2006/relationships/image" Target="../media/image10.svg"/><Relationship Id="rId14" Type="http://schemas.openxmlformats.org/officeDocument/2006/relationships/image" Target="../media/image14.sv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image" Target="../media/image20.jpeg"/><Relationship Id="rId7" Type="http://schemas.openxmlformats.org/officeDocument/2006/relationships/slide" Target="slide7.xml"/><Relationship Id="rId12" Type="http://schemas.openxmlformats.org/officeDocument/2006/relationships/image" Target="../media/image12.svg"/><Relationship Id="rId17" Type="http://schemas.openxmlformats.org/officeDocument/2006/relationships/image" Target="../media/image16.svg"/><Relationship Id="rId2" Type="http://schemas.openxmlformats.org/officeDocument/2006/relationships/hyperlink" Target="https://www.visitmanchester.com/ideas-and-inspiration/christmas" TargetMode="Externa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1.png"/><Relationship Id="rId5" Type="http://schemas.openxmlformats.org/officeDocument/2006/relationships/image" Target="../media/image7.png"/><Relationship Id="rId15" Type="http://schemas.openxmlformats.org/officeDocument/2006/relationships/slide" Target="slide9.xml"/><Relationship Id="rId10" Type="http://schemas.openxmlformats.org/officeDocument/2006/relationships/slide" Target="slide8.xml"/><Relationship Id="rId19" Type="http://schemas.openxmlformats.org/officeDocument/2006/relationships/image" Target="../media/image18.svg"/><Relationship Id="rId4" Type="http://schemas.openxmlformats.org/officeDocument/2006/relationships/slide" Target="slide2.xml"/><Relationship Id="rId9" Type="http://schemas.openxmlformats.org/officeDocument/2006/relationships/image" Target="../media/image10.svg"/><Relationship Id="rId14"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18" Type="http://schemas.openxmlformats.org/officeDocument/2006/relationships/slide" Target="slide9.xml"/><Relationship Id="rId3" Type="http://schemas.openxmlformats.org/officeDocument/2006/relationships/image" Target="../media/image21.jpeg"/><Relationship Id="rId7" Type="http://schemas.openxmlformats.org/officeDocument/2006/relationships/slide" Target="slide7.xml"/><Relationship Id="rId12" Type="http://schemas.openxmlformats.org/officeDocument/2006/relationships/image" Target="../media/image12.svg"/><Relationship Id="rId17" Type="http://schemas.openxmlformats.org/officeDocument/2006/relationships/image" Target="../media/image16.svg"/><Relationship Id="rId2" Type="http://schemas.openxmlformats.org/officeDocument/2006/relationships/hyperlink" Target="https://www.visitmanchester.com/whats-on/events/events-at-co-op-live" TargetMode="External"/><Relationship Id="rId16" Type="http://schemas.openxmlformats.org/officeDocument/2006/relationships/image" Target="../media/image15.png"/><Relationship Id="rId20"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1.png"/><Relationship Id="rId5" Type="http://schemas.openxmlformats.org/officeDocument/2006/relationships/image" Target="../media/image7.png"/><Relationship Id="rId15" Type="http://schemas.openxmlformats.org/officeDocument/2006/relationships/slide" Target="slide10.xml"/><Relationship Id="rId10" Type="http://schemas.openxmlformats.org/officeDocument/2006/relationships/slide" Target="slide8.xml"/><Relationship Id="rId19" Type="http://schemas.openxmlformats.org/officeDocument/2006/relationships/image" Target="../media/image17.png"/><Relationship Id="rId4" Type="http://schemas.openxmlformats.org/officeDocument/2006/relationships/slide" Target="slide2.xml"/><Relationship Id="rId9" Type="http://schemas.openxmlformats.org/officeDocument/2006/relationships/image" Target="../media/image10.svg"/><Relationship Id="rId14" Type="http://schemas.openxmlformats.org/officeDocument/2006/relationships/image" Target="../media/image14.sv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18" Type="http://schemas.openxmlformats.org/officeDocument/2006/relationships/slide" Target="slide9.xml"/><Relationship Id="rId3" Type="http://schemas.openxmlformats.org/officeDocument/2006/relationships/image" Target="../media/image22.jpg"/><Relationship Id="rId7" Type="http://schemas.openxmlformats.org/officeDocument/2006/relationships/slide" Target="slide7.xml"/><Relationship Id="rId12" Type="http://schemas.openxmlformats.org/officeDocument/2006/relationships/image" Target="../media/image12.svg"/><Relationship Id="rId17" Type="http://schemas.openxmlformats.org/officeDocument/2006/relationships/image" Target="../media/image16.svg"/><Relationship Id="rId2" Type="http://schemas.openxmlformats.org/officeDocument/2006/relationships/hyperlink" Target="https://www.visitmanchester.com/things-to-see-and-do/explore/the-quays" TargetMode="External"/><Relationship Id="rId16" Type="http://schemas.openxmlformats.org/officeDocument/2006/relationships/image" Target="../media/image15.png"/><Relationship Id="rId20"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1.png"/><Relationship Id="rId5" Type="http://schemas.openxmlformats.org/officeDocument/2006/relationships/image" Target="../media/image7.png"/><Relationship Id="rId15" Type="http://schemas.openxmlformats.org/officeDocument/2006/relationships/slide" Target="slide10.xml"/><Relationship Id="rId10" Type="http://schemas.openxmlformats.org/officeDocument/2006/relationships/slide" Target="slide8.xml"/><Relationship Id="rId19" Type="http://schemas.openxmlformats.org/officeDocument/2006/relationships/image" Target="../media/image17.png"/><Relationship Id="rId4" Type="http://schemas.openxmlformats.org/officeDocument/2006/relationships/slide" Target="slide2.xml"/><Relationship Id="rId9" Type="http://schemas.openxmlformats.org/officeDocument/2006/relationships/image" Target="../media/image10.svg"/><Relationship Id="rId14"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4.svg"/><Relationship Id="rId18" Type="http://schemas.openxmlformats.org/officeDocument/2006/relationships/image" Target="../media/image17.png"/><Relationship Id="rId3" Type="http://schemas.openxmlformats.org/officeDocument/2006/relationships/slide" Target="slide2.xml"/><Relationship Id="rId21" Type="http://schemas.microsoft.com/office/2011/relationships/webextension" Target="../webextensions/webextension1.xml"/><Relationship Id="rId7" Type="http://schemas.openxmlformats.org/officeDocument/2006/relationships/image" Target="../media/image9.png"/><Relationship Id="rId12" Type="http://schemas.openxmlformats.org/officeDocument/2006/relationships/image" Target="../media/image13.png"/><Relationship Id="rId17" Type="http://schemas.openxmlformats.org/officeDocument/2006/relationships/slide" Target="slide9.xml"/><Relationship Id="rId2" Type="http://schemas.openxmlformats.org/officeDocument/2006/relationships/notesSlide" Target="../notesSlides/notesSlide2.xml"/><Relationship Id="rId16" Type="http://schemas.openxmlformats.org/officeDocument/2006/relationships/image" Target="../media/image16.svg"/><Relationship Id="rId20" Type="http://schemas.openxmlformats.org/officeDocument/2006/relationships/hyperlink" Target="mailto:2307454@cheadle.tcg.ac.uk" TargetMode="External"/><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image" Target="../media/image12.svg"/><Relationship Id="rId24" Type="http://schemas.openxmlformats.org/officeDocument/2006/relationships/image" Target="../media/image24.png"/><Relationship Id="rId5" Type="http://schemas.openxmlformats.org/officeDocument/2006/relationships/image" Target="../media/image8.svg"/><Relationship Id="rId15" Type="http://schemas.openxmlformats.org/officeDocument/2006/relationships/image" Target="../media/image15.png"/><Relationship Id="rId23" Type="http://schemas.openxmlformats.org/officeDocument/2006/relationships/hyperlink" Target="https://www.google.co.uk/maps/place/The+Cheadle+College/@53.3822308,-2.2058947,17z/data=!3m2!4b1!5s0x487bb2e11194d427:0x46cac986630e2507!4m6!3m5!1s0x487bb327f2107cbd:0x636de98df562869e!8m2!3d53.3822308!4d-2.2033198!16s%2Fg%2F1tyktyfw?entry=ttu" TargetMode="External"/><Relationship Id="rId10" Type="http://schemas.openxmlformats.org/officeDocument/2006/relationships/image" Target="../media/image11.png"/><Relationship Id="rId19" Type="http://schemas.openxmlformats.org/officeDocument/2006/relationships/image" Target="../media/image18.svg"/><Relationship Id="rId4" Type="http://schemas.openxmlformats.org/officeDocument/2006/relationships/image" Target="../media/image7.png"/><Relationship Id="rId9" Type="http://schemas.openxmlformats.org/officeDocument/2006/relationships/slide" Target="slide8.xml"/><Relationship Id="rId14" Type="http://schemas.openxmlformats.org/officeDocument/2006/relationships/slide" Target="slide10.xml"/><Relationship Id="rId22"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1.png"/><Relationship Id="rId18" Type="http://schemas.openxmlformats.org/officeDocument/2006/relationships/image" Target="../media/image15.png"/><Relationship Id="rId3" Type="http://schemas.openxmlformats.org/officeDocument/2006/relationships/image" Target="../media/image26.png"/><Relationship Id="rId21" Type="http://schemas.openxmlformats.org/officeDocument/2006/relationships/image" Target="../media/image17.png"/><Relationship Id="rId7" Type="http://schemas.openxmlformats.org/officeDocument/2006/relationships/image" Target="../media/image7.png"/><Relationship Id="rId12" Type="http://schemas.openxmlformats.org/officeDocument/2006/relationships/slide" Target="slide8.xml"/><Relationship Id="rId17" Type="http://schemas.openxmlformats.org/officeDocument/2006/relationships/slide" Target="slide10.xml"/><Relationship Id="rId2" Type="http://schemas.openxmlformats.org/officeDocument/2006/relationships/image" Target="../media/image25.jpeg"/><Relationship Id="rId16" Type="http://schemas.openxmlformats.org/officeDocument/2006/relationships/image" Target="../media/image14.svg"/><Relationship Id="rId20" Type="http://schemas.openxmlformats.org/officeDocument/2006/relationships/slide" Target="slide9.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10.svg"/><Relationship Id="rId5" Type="http://schemas.microsoft.com/office/2007/relationships/hdphoto" Target="../media/hdphoto1.wdp"/><Relationship Id="rId15" Type="http://schemas.openxmlformats.org/officeDocument/2006/relationships/image" Target="../media/image13.png"/><Relationship Id="rId10" Type="http://schemas.openxmlformats.org/officeDocument/2006/relationships/image" Target="../media/image9.png"/><Relationship Id="rId19" Type="http://schemas.openxmlformats.org/officeDocument/2006/relationships/image" Target="../media/image16.svg"/><Relationship Id="rId4" Type="http://schemas.openxmlformats.org/officeDocument/2006/relationships/image" Target="../media/image27.png"/><Relationship Id="rId9" Type="http://schemas.openxmlformats.org/officeDocument/2006/relationships/slide" Target="slide7.xml"/><Relationship Id="rId14" Type="http://schemas.openxmlformats.org/officeDocument/2006/relationships/image" Target="../media/image12.svg"/><Relationship Id="rId22" Type="http://schemas.openxmlformats.org/officeDocument/2006/relationships/image" Target="../media/image18.svg"/></Relationships>
</file>

<file path=ppt/slides/_rels/slide9.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4.svg"/><Relationship Id="rId18" Type="http://schemas.openxmlformats.org/officeDocument/2006/relationships/image" Target="../media/image17.png"/><Relationship Id="rId3" Type="http://schemas.openxmlformats.org/officeDocument/2006/relationships/slide" Target="slide2.xml"/><Relationship Id="rId7" Type="http://schemas.openxmlformats.org/officeDocument/2006/relationships/image" Target="../media/image9.png"/><Relationship Id="rId12" Type="http://schemas.openxmlformats.org/officeDocument/2006/relationships/image" Target="../media/image13.png"/><Relationship Id="rId17" Type="http://schemas.openxmlformats.org/officeDocument/2006/relationships/slide" Target="slide9.xml"/><Relationship Id="rId2" Type="http://schemas.openxmlformats.org/officeDocument/2006/relationships/notesSlide" Target="../notesSlides/notesSlide3.xml"/><Relationship Id="rId16" Type="http://schemas.openxmlformats.org/officeDocument/2006/relationships/image" Target="../media/image16.svg"/><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image" Target="../media/image12.svg"/><Relationship Id="rId5" Type="http://schemas.openxmlformats.org/officeDocument/2006/relationships/image" Target="../media/image8.svg"/><Relationship Id="rId15" Type="http://schemas.openxmlformats.org/officeDocument/2006/relationships/image" Target="../media/image15.png"/><Relationship Id="rId10" Type="http://schemas.openxmlformats.org/officeDocument/2006/relationships/image" Target="../media/image11.png"/><Relationship Id="rId19" Type="http://schemas.openxmlformats.org/officeDocument/2006/relationships/image" Target="../media/image18.svg"/><Relationship Id="rId4" Type="http://schemas.openxmlformats.org/officeDocument/2006/relationships/image" Target="../media/image7.png"/><Relationship Id="rId9" Type="http://schemas.openxmlformats.org/officeDocument/2006/relationships/slide" Target="slide8.xml"/><Relationship Id="rId14" Type="http://schemas.openxmlformats.org/officeDocument/2006/relationships/slide" Target="slide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8" name="Picture 17" descr="Transition effect on 2D notebook and pen">
            <a:extLst>
              <a:ext uri="{FF2B5EF4-FFF2-40B4-BE49-F238E27FC236}">
                <a16:creationId xmlns:a16="http://schemas.microsoft.com/office/drawing/2014/main" id="{2C7AE806-E07A-5C31-AF03-5A134AF1F73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17" r="6251" b="6251"/>
          <a:stretch/>
        </p:blipFill>
        <p:spPr>
          <a:xfrm>
            <a:off x="20" y="10"/>
            <a:ext cx="12207220" cy="6857990"/>
          </a:xfrm>
          <a:prstGeom prst="rect">
            <a:avLst/>
          </a:prstGeom>
        </p:spPr>
      </p:pic>
      <p:sp>
        <p:nvSpPr>
          <p:cNvPr id="2" name="Title 1"/>
          <p:cNvSpPr>
            <a:spLocks noGrp="1"/>
          </p:cNvSpPr>
          <p:nvPr>
            <p:ph type="ctrTitle"/>
          </p:nvPr>
        </p:nvSpPr>
        <p:spPr>
          <a:xfrm>
            <a:off x="762000" y="762000"/>
            <a:ext cx="3810000" cy="3048000"/>
          </a:xfrm>
        </p:spPr>
        <p:txBody>
          <a:bodyPr>
            <a:normAutofit/>
          </a:bodyPr>
          <a:lstStyle/>
          <a:p>
            <a:pPr algn="l"/>
            <a:r>
              <a:rPr lang="en-US" sz="4400" dirty="0">
                <a:ea typeface="Calibri Light"/>
                <a:cs typeface="Calibri Light"/>
              </a:rPr>
              <a:t>Design Document</a:t>
            </a:r>
            <a:endParaRPr lang="en-US" sz="4400" dirty="0"/>
          </a:p>
        </p:txBody>
      </p:sp>
      <p:sp>
        <p:nvSpPr>
          <p:cNvPr id="3" name="Subtitle 2"/>
          <p:cNvSpPr>
            <a:spLocks noGrp="1"/>
          </p:cNvSpPr>
          <p:nvPr>
            <p:ph type="subTitle" idx="1"/>
          </p:nvPr>
        </p:nvSpPr>
        <p:spPr>
          <a:xfrm>
            <a:off x="762000" y="4083733"/>
            <a:ext cx="3810000" cy="1524000"/>
          </a:xfrm>
        </p:spPr>
        <p:txBody>
          <a:bodyPr vert="horz" lIns="91440" tIns="45720" rIns="91440" bIns="45720" rtlCol="0">
            <a:normAutofit/>
          </a:bodyPr>
          <a:lstStyle/>
          <a:p>
            <a:pPr algn="l"/>
            <a:r>
              <a:rPr lang="en-US" dirty="0">
                <a:ea typeface="Calibri"/>
                <a:cs typeface="Calibri"/>
              </a:rPr>
              <a:t>Leo Ye</a:t>
            </a:r>
            <a:endParaRPr lang="en-US" dirty="0"/>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display="0">
                  <p:stCondLst>
                    <p:cond delay="indefinite"/>
                  </p:stCondLst>
                </p:cTn>
                <p:tgtEl>
                  <p:spTgt spid="1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82668B60-3414-19CC-7B1B-D5B21959C242}"/>
              </a:ext>
            </a:extLst>
          </p:cNvPr>
          <p:cNvSpPr/>
          <p:nvPr/>
        </p:nvSpPr>
        <p:spPr>
          <a:xfrm flipV="1">
            <a:off x="0" y="0"/>
            <a:ext cx="12192000" cy="777240"/>
          </a:xfrm>
          <a:prstGeom prst="round2SameRect">
            <a:avLst/>
          </a:prstGeom>
          <a:gradFill flip="none" rotWithShape="1">
            <a:gsLst>
              <a:gs pos="0">
                <a:srgbClr val="FF9933">
                  <a:alpha val="50000"/>
                </a:srgbClr>
              </a:gs>
              <a:gs pos="100000">
                <a:srgbClr val="FFC000"/>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9" descr="Home with solid fill">
            <a:hlinkClick r:id="rId3" action="ppaction://hlinksldjump"/>
            <a:extLst>
              <a:ext uri="{FF2B5EF4-FFF2-40B4-BE49-F238E27FC236}">
                <a16:creationId xmlns:a16="http://schemas.microsoft.com/office/drawing/2014/main" id="{C1B452E9-76FA-20D0-0274-DFD937AA1A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8042" y="82296"/>
            <a:ext cx="576072" cy="576072"/>
          </a:xfrm>
          <a:prstGeom prst="rect">
            <a:avLst/>
          </a:prstGeom>
        </p:spPr>
      </p:pic>
      <p:pic>
        <p:nvPicPr>
          <p:cNvPr id="11" name="Graphic 10" descr="Receiver with solid fill">
            <a:hlinkClick r:id="rId6" action="ppaction://hlinksldjump"/>
            <a:extLst>
              <a:ext uri="{FF2B5EF4-FFF2-40B4-BE49-F238E27FC236}">
                <a16:creationId xmlns:a16="http://schemas.microsoft.com/office/drawing/2014/main" id="{86F83D94-C041-2901-E011-39A6855E89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83268" y="128016"/>
            <a:ext cx="502920" cy="502920"/>
          </a:xfrm>
          <a:prstGeom prst="rect">
            <a:avLst/>
          </a:prstGeom>
        </p:spPr>
      </p:pic>
      <p:sp>
        <p:nvSpPr>
          <p:cNvPr id="12" name="Rectangle 11">
            <a:extLst>
              <a:ext uri="{FF2B5EF4-FFF2-40B4-BE49-F238E27FC236}">
                <a16:creationId xmlns:a16="http://schemas.microsoft.com/office/drawing/2014/main" id="{AF00E85F-57F0-610D-EEA0-EA18BCC530FF}"/>
              </a:ext>
            </a:extLst>
          </p:cNvPr>
          <p:cNvSpPr/>
          <p:nvPr/>
        </p:nvSpPr>
        <p:spPr>
          <a:xfrm>
            <a:off x="-1" y="100584"/>
            <a:ext cx="2976072" cy="584775"/>
          </a:xfrm>
          <a:prstGeom prst="rect">
            <a:avLst/>
          </a:prstGeom>
          <a:noFill/>
        </p:spPr>
        <p:txBody>
          <a:bodyPr wrap="none" lIns="91440" tIns="45720" rIns="91440" bIns="45720" anchor="t">
            <a:spAutoFit/>
          </a:bodyPr>
          <a:lstStyle/>
          <a:p>
            <a:pPr algn="ctr"/>
            <a:r>
              <a:rPr lang="en-US" sz="3200" b="1" dirty="0">
                <a:ln w="9525">
                  <a:solidFill>
                    <a:schemeClr val="bg1"/>
                  </a:solidFill>
                  <a:prstDash val="solid"/>
                </a:ln>
                <a:effectLst>
                  <a:outerShdw blurRad="12700" dist="38100" dir="2700000" algn="tl" rotWithShape="0">
                    <a:schemeClr val="bg1">
                      <a:lumMod val="50000"/>
                    </a:schemeClr>
                  </a:outerShdw>
                </a:effectLst>
              </a:rPr>
              <a:t>Manchester-LY</a:t>
            </a:r>
            <a:endPar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13" name="Graphic 12" descr="Projector screen with solid fill">
            <a:hlinkClick r:id="rId9" action="ppaction://hlinksldjump"/>
            <a:extLst>
              <a:ext uri="{FF2B5EF4-FFF2-40B4-BE49-F238E27FC236}">
                <a16:creationId xmlns:a16="http://schemas.microsoft.com/office/drawing/2014/main" id="{AA816C0B-7243-A730-08BD-63EAE7E3E3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75342" y="82296"/>
            <a:ext cx="668274" cy="603063"/>
          </a:xfrm>
          <a:prstGeom prst="rect">
            <a:avLst/>
          </a:prstGeom>
        </p:spPr>
      </p:pic>
      <p:pic>
        <p:nvPicPr>
          <p:cNvPr id="14" name="Graphic 13" descr="Sunglasses face with solid fill with solid fill">
            <a:hlinkClick r:id="rId9" action="ppaction://hlinksldjump"/>
            <a:extLst>
              <a:ext uri="{FF2B5EF4-FFF2-40B4-BE49-F238E27FC236}">
                <a16:creationId xmlns:a16="http://schemas.microsoft.com/office/drawing/2014/main" id="{FA0F384F-98DC-A8C3-A3E3-5C99E42F096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42411" y="180129"/>
            <a:ext cx="334137" cy="301532"/>
          </a:xfrm>
          <a:prstGeom prst="rect">
            <a:avLst/>
          </a:prstGeom>
        </p:spPr>
      </p:pic>
      <p:pic>
        <p:nvPicPr>
          <p:cNvPr id="15" name="Graphic 14" descr="Palette with solid fill">
            <a:hlinkClick r:id="rId14" action="ppaction://hlinksldjump"/>
            <a:extLst>
              <a:ext uri="{FF2B5EF4-FFF2-40B4-BE49-F238E27FC236}">
                <a16:creationId xmlns:a16="http://schemas.microsoft.com/office/drawing/2014/main" id="{BF801562-9371-8D1F-372F-27DB3985F7D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32096" y="82296"/>
            <a:ext cx="624268" cy="624268"/>
          </a:xfrm>
          <a:prstGeom prst="rect">
            <a:avLst/>
          </a:prstGeom>
        </p:spPr>
      </p:pic>
      <p:pic>
        <p:nvPicPr>
          <p:cNvPr id="16" name="Graphic 15" descr="Projector screen with solid fill">
            <a:hlinkClick r:id="rId17" action="ppaction://hlinksldjump"/>
            <a:extLst>
              <a:ext uri="{FF2B5EF4-FFF2-40B4-BE49-F238E27FC236}">
                <a16:creationId xmlns:a16="http://schemas.microsoft.com/office/drawing/2014/main" id="{218726C8-EACA-F7BB-C794-967F3DAA2D9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690480" y="89154"/>
            <a:ext cx="668274" cy="598932"/>
          </a:xfrm>
          <a:prstGeom prst="rect">
            <a:avLst/>
          </a:prstGeom>
        </p:spPr>
      </p:pic>
      <p:pic>
        <p:nvPicPr>
          <p:cNvPr id="17" name="Graphic 16" descr="Storytelling with solid fill">
            <a:hlinkClick r:id="rId17" action="ppaction://hlinksldjump"/>
            <a:extLst>
              <a:ext uri="{FF2B5EF4-FFF2-40B4-BE49-F238E27FC236}">
                <a16:creationId xmlns:a16="http://schemas.microsoft.com/office/drawing/2014/main" id="{53011336-9B14-3479-B039-FBB4AA49631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876935" y="180129"/>
            <a:ext cx="301532" cy="301532"/>
          </a:xfrm>
          <a:prstGeom prst="rect">
            <a:avLst/>
          </a:prstGeom>
        </p:spPr>
      </p:pic>
      <p:pic>
        <p:nvPicPr>
          <p:cNvPr id="9" name="Picture 8" descr="Example 1: Gold text on a dark background">
            <a:extLst>
              <a:ext uri="{FF2B5EF4-FFF2-40B4-BE49-F238E27FC236}">
                <a16:creationId xmlns:a16="http://schemas.microsoft.com/office/drawing/2014/main" id="{A9284020-5535-28AC-60E8-59DC7916CE85}"/>
              </a:ext>
            </a:extLst>
          </p:cNvPr>
          <p:cNvPicPr>
            <a:picLocks noChangeAspect="1"/>
          </p:cNvPicPr>
          <p:nvPr/>
        </p:nvPicPr>
        <p:blipFill>
          <a:blip r:embed="rId20"/>
          <a:stretch>
            <a:fillRect/>
          </a:stretch>
        </p:blipFill>
        <p:spPr>
          <a:xfrm>
            <a:off x="148632" y="905261"/>
            <a:ext cx="3966095" cy="3690522"/>
          </a:xfrm>
          <a:prstGeom prst="rect">
            <a:avLst/>
          </a:prstGeom>
        </p:spPr>
      </p:pic>
      <p:pic>
        <p:nvPicPr>
          <p:cNvPr id="19" name="Picture 18" descr="Example 2: Light blue text on a dark blue background">
            <a:extLst>
              <a:ext uri="{FF2B5EF4-FFF2-40B4-BE49-F238E27FC236}">
                <a16:creationId xmlns:a16="http://schemas.microsoft.com/office/drawing/2014/main" id="{854FB792-31CD-EADC-18D2-06F0FBAF1F9D}"/>
              </a:ext>
            </a:extLst>
          </p:cNvPr>
          <p:cNvPicPr>
            <a:picLocks noChangeAspect="1"/>
          </p:cNvPicPr>
          <p:nvPr/>
        </p:nvPicPr>
        <p:blipFill>
          <a:blip r:embed="rId21"/>
          <a:stretch>
            <a:fillRect/>
          </a:stretch>
        </p:blipFill>
        <p:spPr>
          <a:xfrm>
            <a:off x="4114727" y="905259"/>
            <a:ext cx="3844073" cy="3690522"/>
          </a:xfrm>
          <a:prstGeom prst="rect">
            <a:avLst/>
          </a:prstGeom>
        </p:spPr>
      </p:pic>
      <p:pic>
        <p:nvPicPr>
          <p:cNvPr id="21" name="Picture 20" descr="Example 3: Light yellow text on a dark teal background">
            <a:extLst>
              <a:ext uri="{FF2B5EF4-FFF2-40B4-BE49-F238E27FC236}">
                <a16:creationId xmlns:a16="http://schemas.microsoft.com/office/drawing/2014/main" id="{EC905C77-002D-9E78-37BA-7FBB6AA7E31A}"/>
              </a:ext>
            </a:extLst>
          </p:cNvPr>
          <p:cNvPicPr>
            <a:picLocks noChangeAspect="1"/>
          </p:cNvPicPr>
          <p:nvPr/>
        </p:nvPicPr>
        <p:blipFill>
          <a:blip r:embed="rId22"/>
          <a:stretch>
            <a:fillRect/>
          </a:stretch>
        </p:blipFill>
        <p:spPr>
          <a:xfrm>
            <a:off x="7958800" y="905256"/>
            <a:ext cx="4097564" cy="3690521"/>
          </a:xfrm>
          <a:prstGeom prst="rect">
            <a:avLst/>
          </a:prstGeom>
        </p:spPr>
      </p:pic>
      <p:sp>
        <p:nvSpPr>
          <p:cNvPr id="23" name="TextBox 22">
            <a:extLst>
              <a:ext uri="{FF2B5EF4-FFF2-40B4-BE49-F238E27FC236}">
                <a16:creationId xmlns:a16="http://schemas.microsoft.com/office/drawing/2014/main" id="{D80B5716-F01F-1C85-3915-83761245B24D}"/>
              </a:ext>
            </a:extLst>
          </p:cNvPr>
          <p:cNvSpPr txBox="1"/>
          <p:nvPr/>
        </p:nvSpPr>
        <p:spPr>
          <a:xfrm>
            <a:off x="5081510" y="5041453"/>
            <a:ext cx="2257579" cy="461665"/>
          </a:xfrm>
          <a:prstGeom prst="rect">
            <a:avLst/>
          </a:prstGeom>
          <a:noFill/>
        </p:spPr>
        <p:txBody>
          <a:bodyPr wrap="square">
            <a:spAutoFit/>
          </a:bodyPr>
          <a:lstStyle/>
          <a:p>
            <a:r>
              <a:rPr lang="en-GB" sz="2400" dirty="0">
                <a:latin typeface="Arial" panose="020B0604020202020204" pitchFamily="34" charset="0"/>
                <a:cs typeface="Arial" panose="020B0604020202020204" pitchFamily="34" charset="0"/>
                <a:hlinkClick r:id="rId23"/>
              </a:rPr>
              <a:t>Try it yourself</a:t>
            </a:r>
            <a:endParaRPr lang="en-GB" sz="24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6AB13E42-BFBE-82E3-325A-AC21E5A5880B}"/>
              </a:ext>
            </a:extLst>
          </p:cNvPr>
          <p:cNvSpPr txBox="1"/>
          <p:nvPr/>
        </p:nvSpPr>
        <p:spPr>
          <a:xfrm>
            <a:off x="3231358" y="95868"/>
            <a:ext cx="5387536" cy="603242"/>
          </a:xfrm>
          <a:prstGeom prst="rect">
            <a:avLst/>
          </a:prstGeom>
          <a:noFill/>
        </p:spPr>
        <p:txBody>
          <a:bodyPr wrap="square" rtlCol="0">
            <a:spAutoFit/>
          </a:bodyPr>
          <a:lstStyle/>
          <a:p>
            <a:pPr algn="ctr" defTabSz="379476">
              <a:spcAft>
                <a:spcPts val="600"/>
              </a:spcAft>
            </a:pPr>
            <a:r>
              <a:rPr lang="en-GB" sz="3320" b="1" kern="1200" dirty="0">
                <a:ln>
                  <a:solidFill>
                    <a:schemeClr val="bg1"/>
                  </a:solidFill>
                </a:ln>
                <a:solidFill>
                  <a:sysClr val="windowText" lastClr="000000"/>
                </a:solidFill>
                <a:latin typeface="Arial" panose="020B0604020202020204" pitchFamily="34" charset="0"/>
                <a:cs typeface="Arial" panose="020B0604020202020204" pitchFamily="34" charset="0"/>
              </a:rPr>
              <a:t>Colour checker</a:t>
            </a:r>
            <a:endParaRPr lang="en-GB" sz="4000" b="1" dirty="0">
              <a:ln>
                <a:solidFill>
                  <a:schemeClr val="bg1"/>
                </a:solidFill>
              </a:ln>
              <a:solidFill>
                <a:sysClr val="windowText" lastClr="0000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D0AEA6A3-0412-1048-9119-6FA72F7417AB}"/>
              </a:ext>
            </a:extLst>
          </p:cNvPr>
          <p:cNvSpPr txBox="1"/>
          <p:nvPr/>
        </p:nvSpPr>
        <p:spPr>
          <a:xfrm>
            <a:off x="82897" y="5948793"/>
            <a:ext cx="11907732" cy="646331"/>
          </a:xfrm>
          <a:prstGeom prst="rect">
            <a:avLst/>
          </a:prstGeom>
          <a:noFill/>
        </p:spPr>
        <p:txBody>
          <a:bodyPr wrap="square">
            <a:spAutoFit/>
          </a:bodyPr>
          <a:lstStyle/>
          <a:p>
            <a:pPr algn="ctr"/>
            <a:r>
              <a:rPr lang="en-GB" dirty="0">
                <a:latin typeface="Arial" panose="020B0604020202020204" pitchFamily="34" charset="0"/>
                <a:cs typeface="Arial" panose="020B0604020202020204" pitchFamily="34" charset="0"/>
              </a:rPr>
              <a:t>Hexacode list: #FFC000, #2E2E30, #00B0F0, #002060, #FFF0D5, #009999, #FFFFFF, #00B050, #002060, #FF6600, #FF0000, #0000CC, #8D8D94, #54C5EC, #D9D9D9, #BFBFBF, #660033, #161616, #FF6600, #E98052</a:t>
            </a:r>
          </a:p>
        </p:txBody>
      </p:sp>
    </p:spTree>
    <p:extLst>
      <p:ext uri="{BB962C8B-B14F-4D97-AF65-F5344CB8AC3E}">
        <p14:creationId xmlns:p14="http://schemas.microsoft.com/office/powerpoint/2010/main" val="287460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F3EB2A37-675B-9DC6-9F7A-20B1F086884F}"/>
              </a:ext>
            </a:extLst>
          </p:cNvPr>
          <p:cNvSpPr/>
          <p:nvPr/>
        </p:nvSpPr>
        <p:spPr>
          <a:xfrm flipV="1">
            <a:off x="0" y="0"/>
            <a:ext cx="12192000" cy="777240"/>
          </a:xfrm>
          <a:prstGeom prst="round2SameRect">
            <a:avLst/>
          </a:prstGeom>
          <a:gradFill flip="none" rotWithShape="1">
            <a:gsLst>
              <a:gs pos="0">
                <a:srgbClr val="FF9933">
                  <a:alpha val="49804"/>
                </a:srgbClr>
              </a:gs>
              <a:gs pos="100000">
                <a:srgbClr val="FFC000"/>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Graphic 7" descr="Home with solid fill">
            <a:hlinkClick r:id="rId3" action="ppaction://hlinksldjump"/>
            <a:extLst>
              <a:ext uri="{FF2B5EF4-FFF2-40B4-BE49-F238E27FC236}">
                <a16:creationId xmlns:a16="http://schemas.microsoft.com/office/drawing/2014/main" id="{541435C6-751E-DA13-94C7-1B2CD80ABA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8042" y="82296"/>
            <a:ext cx="576072" cy="576072"/>
          </a:xfrm>
          <a:prstGeom prst="rect">
            <a:avLst/>
          </a:prstGeom>
        </p:spPr>
      </p:pic>
      <p:pic>
        <p:nvPicPr>
          <p:cNvPr id="12" name="Graphic 11" descr="Receiver with solid fill">
            <a:hlinkClick r:id="rId6" action="ppaction://hlinksldjump"/>
            <a:extLst>
              <a:ext uri="{FF2B5EF4-FFF2-40B4-BE49-F238E27FC236}">
                <a16:creationId xmlns:a16="http://schemas.microsoft.com/office/drawing/2014/main" id="{0FF2EDBC-511A-5803-AD19-BDF011F7F9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83268" y="128016"/>
            <a:ext cx="502920" cy="502920"/>
          </a:xfrm>
          <a:prstGeom prst="rect">
            <a:avLst/>
          </a:prstGeom>
        </p:spPr>
      </p:pic>
      <p:sp>
        <p:nvSpPr>
          <p:cNvPr id="14" name="Rectangle 13">
            <a:extLst>
              <a:ext uri="{FF2B5EF4-FFF2-40B4-BE49-F238E27FC236}">
                <a16:creationId xmlns:a16="http://schemas.microsoft.com/office/drawing/2014/main" id="{F3EAE2D0-C676-FE58-D9A1-DEB8A1591F63}"/>
              </a:ext>
            </a:extLst>
          </p:cNvPr>
          <p:cNvSpPr/>
          <p:nvPr/>
        </p:nvSpPr>
        <p:spPr>
          <a:xfrm>
            <a:off x="-1" y="100584"/>
            <a:ext cx="2976072" cy="584775"/>
          </a:xfrm>
          <a:prstGeom prst="rect">
            <a:avLst/>
          </a:prstGeom>
          <a:noFill/>
        </p:spPr>
        <p:txBody>
          <a:bodyPr wrap="none" lIns="91440" tIns="45720" rIns="91440" bIns="45720" anchor="t">
            <a:spAutoFit/>
          </a:bodyPr>
          <a:lstStyle/>
          <a:p>
            <a:pPr algn="ctr"/>
            <a:r>
              <a:rPr lang="en-US" sz="3200" b="1" dirty="0">
                <a:ln w="9525">
                  <a:solidFill>
                    <a:schemeClr val="bg1"/>
                  </a:solidFill>
                  <a:prstDash val="solid"/>
                </a:ln>
                <a:effectLst>
                  <a:outerShdw blurRad="12700" dist="38100" dir="2700000" algn="tl" rotWithShape="0">
                    <a:schemeClr val="bg1">
                      <a:lumMod val="50000"/>
                    </a:schemeClr>
                  </a:outerShdw>
                </a:effectLst>
              </a:rPr>
              <a:t>Manchester-LY</a:t>
            </a:r>
            <a:endPar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7" name="TextBox 16">
            <a:extLst>
              <a:ext uri="{FF2B5EF4-FFF2-40B4-BE49-F238E27FC236}">
                <a16:creationId xmlns:a16="http://schemas.microsoft.com/office/drawing/2014/main" id="{194DCFB6-A23B-9FE1-A892-DBD97C184817}"/>
              </a:ext>
            </a:extLst>
          </p:cNvPr>
          <p:cNvSpPr txBox="1"/>
          <p:nvPr/>
        </p:nvSpPr>
        <p:spPr>
          <a:xfrm>
            <a:off x="64008" y="1115568"/>
            <a:ext cx="11967210" cy="3046988"/>
          </a:xfrm>
          <a:prstGeom prst="rect">
            <a:avLst/>
          </a:prstGeom>
          <a:noFill/>
        </p:spPr>
        <p:txBody>
          <a:bodyPr wrap="square" lIns="91440" tIns="45720" rIns="91440" bIns="45720" rtlCol="0" anchor="t">
            <a:spAutoFit/>
          </a:bodyPr>
          <a:lstStyle/>
          <a:p>
            <a:pPr algn="ctr"/>
            <a:r>
              <a:rPr lang="en-GB" sz="3200" dirty="0">
                <a:latin typeface="Arial"/>
                <a:cs typeface="Arial"/>
              </a:rPr>
              <a:t>Welcome to the homepage</a:t>
            </a:r>
            <a:endParaRPr lang="en-GB" sz="3200" dirty="0">
              <a:latin typeface="Arial" panose="020B0604020202020204" pitchFamily="34" charset="0"/>
              <a:cs typeface="Arial" panose="020B0604020202020204" pitchFamily="34" charset="0"/>
            </a:endParaRPr>
          </a:p>
          <a:p>
            <a:pPr algn="ctr"/>
            <a:endParaRPr lang="en-GB" sz="32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Manchester, sometimes abbreviated to MCR, is a major city in the northwest of England. The Bee symbolizes Manchester as it has been known for </a:t>
            </a:r>
            <a:r>
              <a:rPr lang="en-GB" sz="2400" dirty="0">
                <a:latin typeface="Arial" panose="020B0604020202020204" pitchFamily="34" charset="0"/>
                <a:cs typeface="Arial" panose="020B0604020202020204" pitchFamily="34" charset="0"/>
                <a:hlinkClick r:id="rId9"/>
              </a:rPr>
              <a:t>over 150 years</a:t>
            </a:r>
            <a:r>
              <a:rPr lang="en-GB" sz="2400" dirty="0">
                <a:latin typeface="Arial" panose="020B0604020202020204" pitchFamily="34" charset="0"/>
                <a:cs typeface="Arial" panose="020B0604020202020204" pitchFamily="34" charset="0"/>
              </a:rPr>
              <a:t>. The city has seen approximately </a:t>
            </a:r>
            <a:r>
              <a:rPr lang="en-GB" sz="2400" dirty="0">
                <a:latin typeface="Arial" panose="020B0604020202020204" pitchFamily="34" charset="0"/>
                <a:cs typeface="Arial" panose="020B0604020202020204" pitchFamily="34" charset="0"/>
                <a:hlinkClick r:id="rId10"/>
              </a:rPr>
              <a:t>2,791,000 visitors</a:t>
            </a:r>
            <a:r>
              <a:rPr lang="en-GB" sz="2400" dirty="0">
                <a:latin typeface="Arial" panose="020B0604020202020204" pitchFamily="34" charset="0"/>
                <a:cs typeface="Arial" panose="020B0604020202020204" pitchFamily="34" charset="0"/>
              </a:rPr>
              <a:t> in 2023.</a:t>
            </a:r>
          </a:p>
          <a:p>
            <a:endParaRPr lang="en-GB" sz="3200" dirty="0">
              <a:latin typeface="Arial" panose="020B0604020202020204" pitchFamily="34" charset="0"/>
              <a:cs typeface="Arial" panose="020B0604020202020204" pitchFamily="34" charset="0"/>
            </a:endParaRPr>
          </a:p>
          <a:p>
            <a:pPr algn="ctr"/>
            <a:r>
              <a:rPr lang="en-GB" sz="2400" dirty="0">
                <a:latin typeface="Arial" panose="020B0604020202020204" pitchFamily="34" charset="0"/>
                <a:cs typeface="Arial" panose="020B0604020202020204" pitchFamily="34" charset="0"/>
              </a:rPr>
              <a:t>Click one of the buttons below to view four attractions in Manchester.</a:t>
            </a:r>
          </a:p>
        </p:txBody>
      </p:sp>
      <p:sp>
        <p:nvSpPr>
          <p:cNvPr id="18" name="Rectangle: Rounded Corners 17">
            <a:hlinkClick r:id="rId11" action="ppaction://hlinksldjump"/>
            <a:extLst>
              <a:ext uri="{FF2B5EF4-FFF2-40B4-BE49-F238E27FC236}">
                <a16:creationId xmlns:a16="http://schemas.microsoft.com/office/drawing/2014/main" id="{3F00E2BC-AF02-61C2-3CED-28F77419F2A5}"/>
              </a:ext>
            </a:extLst>
          </p:cNvPr>
          <p:cNvSpPr/>
          <p:nvPr/>
        </p:nvSpPr>
        <p:spPr>
          <a:xfrm>
            <a:off x="1365505" y="4500884"/>
            <a:ext cx="2167128" cy="1078992"/>
          </a:xfrm>
          <a:prstGeom prst="roundRect">
            <a:avLst/>
          </a:prstGeom>
          <a:gradFill>
            <a:gsLst>
              <a:gs pos="100000">
                <a:srgbClr val="FF9933">
                  <a:alpha val="50000"/>
                </a:srgbClr>
              </a:gs>
              <a:gs pos="0">
                <a:srgbClr val="FFC000"/>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Arial" panose="020B0604020202020204" pitchFamily="34" charset="0"/>
                <a:cs typeface="Arial" panose="020B0604020202020204" pitchFamily="34" charset="0"/>
              </a:rPr>
              <a:t>The Life of Pi</a:t>
            </a:r>
          </a:p>
        </p:txBody>
      </p:sp>
      <p:sp>
        <p:nvSpPr>
          <p:cNvPr id="19" name="Rectangle: Rounded Corners 18">
            <a:hlinkClick r:id="rId12" action="ppaction://hlinksldjump"/>
            <a:extLst>
              <a:ext uri="{FF2B5EF4-FFF2-40B4-BE49-F238E27FC236}">
                <a16:creationId xmlns:a16="http://schemas.microsoft.com/office/drawing/2014/main" id="{6B131BD4-893B-3212-0A19-3C0CCD4F7D87}"/>
              </a:ext>
            </a:extLst>
          </p:cNvPr>
          <p:cNvSpPr/>
          <p:nvPr/>
        </p:nvSpPr>
        <p:spPr>
          <a:xfrm>
            <a:off x="3758185" y="4500884"/>
            <a:ext cx="2167128" cy="1078992"/>
          </a:xfrm>
          <a:prstGeom prst="roundRect">
            <a:avLst/>
          </a:prstGeom>
          <a:gradFill>
            <a:gsLst>
              <a:gs pos="100000">
                <a:srgbClr val="FF9933">
                  <a:alpha val="50000"/>
                </a:srgbClr>
              </a:gs>
              <a:gs pos="0">
                <a:srgbClr val="FFC000"/>
              </a:gs>
            </a:gsLst>
            <a:lin ang="16200000" scaled="1"/>
          </a:gradFill>
          <a:ln>
            <a:solidFill>
              <a:srgbClr val="4E18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Arial" panose="020B0604020202020204" pitchFamily="34" charset="0"/>
                <a:cs typeface="Arial" panose="020B0604020202020204" pitchFamily="34" charset="0"/>
              </a:rPr>
              <a:t>Christmas in Manchester</a:t>
            </a:r>
          </a:p>
        </p:txBody>
      </p:sp>
      <p:sp>
        <p:nvSpPr>
          <p:cNvPr id="20" name="Rectangle: Rounded Corners 19">
            <a:hlinkClick r:id="rId13" action="ppaction://hlinksldjump"/>
            <a:extLst>
              <a:ext uri="{FF2B5EF4-FFF2-40B4-BE49-F238E27FC236}">
                <a16:creationId xmlns:a16="http://schemas.microsoft.com/office/drawing/2014/main" id="{7FF592B4-168D-E0E6-4299-B856C52248FD}"/>
              </a:ext>
            </a:extLst>
          </p:cNvPr>
          <p:cNvSpPr/>
          <p:nvPr/>
        </p:nvSpPr>
        <p:spPr>
          <a:xfrm>
            <a:off x="6150865" y="4500884"/>
            <a:ext cx="2167128" cy="1078992"/>
          </a:xfrm>
          <a:prstGeom prst="roundRect">
            <a:avLst/>
          </a:prstGeom>
          <a:gradFill>
            <a:gsLst>
              <a:gs pos="100000">
                <a:srgbClr val="FF9933">
                  <a:alpha val="50000"/>
                </a:srgbClr>
              </a:gs>
              <a:gs pos="0">
                <a:srgbClr val="FFC000"/>
              </a:gs>
            </a:gsLst>
            <a:lin ang="16200000" scaled="1"/>
          </a:gra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Arial" panose="020B0604020202020204" pitchFamily="34" charset="0"/>
                <a:cs typeface="Arial" panose="020B0604020202020204" pitchFamily="34" charset="0"/>
              </a:rPr>
              <a:t>Events at Co-op Live</a:t>
            </a:r>
          </a:p>
        </p:txBody>
      </p:sp>
      <p:sp>
        <p:nvSpPr>
          <p:cNvPr id="21" name="Rectangle: Rounded Corners 20">
            <a:hlinkClick r:id="rId14" action="ppaction://hlinksldjump"/>
            <a:extLst>
              <a:ext uri="{FF2B5EF4-FFF2-40B4-BE49-F238E27FC236}">
                <a16:creationId xmlns:a16="http://schemas.microsoft.com/office/drawing/2014/main" id="{F230BC50-123A-F2B4-245F-814A1FEEB3A2}"/>
              </a:ext>
            </a:extLst>
          </p:cNvPr>
          <p:cNvSpPr/>
          <p:nvPr/>
        </p:nvSpPr>
        <p:spPr>
          <a:xfrm>
            <a:off x="8543545" y="4500884"/>
            <a:ext cx="2167128" cy="1078992"/>
          </a:xfrm>
          <a:prstGeom prst="roundRect">
            <a:avLst/>
          </a:prstGeom>
          <a:gradFill>
            <a:gsLst>
              <a:gs pos="100000">
                <a:srgbClr val="FF9933">
                  <a:alpha val="50000"/>
                </a:srgbClr>
              </a:gs>
              <a:gs pos="0">
                <a:srgbClr val="FFC000"/>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latin typeface="Arial" panose="020B0604020202020204" pitchFamily="34" charset="0"/>
                <a:cs typeface="Arial" panose="020B0604020202020204" pitchFamily="34" charset="0"/>
              </a:rPr>
              <a:t>The Quays</a:t>
            </a:r>
          </a:p>
        </p:txBody>
      </p:sp>
      <p:pic>
        <p:nvPicPr>
          <p:cNvPr id="3" name="Graphic 2" descr="Projector screen with solid fill">
            <a:hlinkClick r:id="rId15" action="ppaction://hlinksldjump"/>
            <a:extLst>
              <a:ext uri="{FF2B5EF4-FFF2-40B4-BE49-F238E27FC236}">
                <a16:creationId xmlns:a16="http://schemas.microsoft.com/office/drawing/2014/main" id="{E35CBD32-DC94-0AC2-E3AF-4F80EF0D053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75342" y="82296"/>
            <a:ext cx="668274" cy="603063"/>
          </a:xfrm>
          <a:prstGeom prst="rect">
            <a:avLst/>
          </a:prstGeom>
        </p:spPr>
      </p:pic>
      <p:pic>
        <p:nvPicPr>
          <p:cNvPr id="6" name="Graphic 5" descr="Sunglasses face with solid fill with solid fill">
            <a:hlinkClick r:id="rId15" action="ppaction://hlinksldjump"/>
            <a:extLst>
              <a:ext uri="{FF2B5EF4-FFF2-40B4-BE49-F238E27FC236}">
                <a16:creationId xmlns:a16="http://schemas.microsoft.com/office/drawing/2014/main" id="{168C7492-3152-92CB-1231-049C3311B1F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142411" y="180129"/>
            <a:ext cx="334137" cy="301532"/>
          </a:xfrm>
          <a:prstGeom prst="rect">
            <a:avLst/>
          </a:prstGeom>
        </p:spPr>
      </p:pic>
      <p:pic>
        <p:nvPicPr>
          <p:cNvPr id="10" name="Graphic 9" descr="Palette with solid fill">
            <a:hlinkClick r:id="rId20" action="ppaction://hlinksldjump"/>
            <a:extLst>
              <a:ext uri="{FF2B5EF4-FFF2-40B4-BE49-F238E27FC236}">
                <a16:creationId xmlns:a16="http://schemas.microsoft.com/office/drawing/2014/main" id="{CFDC78BA-4310-0BB6-4DB9-4A0D863551F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1432096" y="82296"/>
            <a:ext cx="624268" cy="624268"/>
          </a:xfrm>
          <a:prstGeom prst="rect">
            <a:avLst/>
          </a:prstGeom>
        </p:spPr>
      </p:pic>
      <p:pic>
        <p:nvPicPr>
          <p:cNvPr id="22" name="Graphic 21" descr="Projector screen with solid fill">
            <a:hlinkClick r:id="rId23" action="ppaction://hlinksldjump"/>
            <a:extLst>
              <a:ext uri="{FF2B5EF4-FFF2-40B4-BE49-F238E27FC236}">
                <a16:creationId xmlns:a16="http://schemas.microsoft.com/office/drawing/2014/main" id="{AA04BA09-47CC-E76F-5007-78BD3EB4B0C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690480" y="89154"/>
            <a:ext cx="668274" cy="598932"/>
          </a:xfrm>
          <a:prstGeom prst="rect">
            <a:avLst/>
          </a:prstGeom>
        </p:spPr>
      </p:pic>
      <p:pic>
        <p:nvPicPr>
          <p:cNvPr id="24" name="Graphic 23" descr="Storytelling with solid fill">
            <a:hlinkClick r:id="rId23" action="ppaction://hlinksldjump"/>
            <a:extLst>
              <a:ext uri="{FF2B5EF4-FFF2-40B4-BE49-F238E27FC236}">
                <a16:creationId xmlns:a16="http://schemas.microsoft.com/office/drawing/2014/main" id="{865799E4-E30D-20F9-960C-FB37D22CA8A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876935" y="180129"/>
            <a:ext cx="301532" cy="301532"/>
          </a:xfrm>
          <a:prstGeom prst="rect">
            <a:avLst/>
          </a:prstGeom>
        </p:spPr>
      </p:pic>
    </p:spTree>
    <p:extLst>
      <p:ext uri="{BB962C8B-B14F-4D97-AF65-F5344CB8AC3E}">
        <p14:creationId xmlns:p14="http://schemas.microsoft.com/office/powerpoint/2010/main" val="2939438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DAA28C-E650-2587-1B64-C279F986E91E}"/>
              </a:ext>
            </a:extLst>
          </p:cNvPr>
          <p:cNvSpPr txBox="1"/>
          <p:nvPr/>
        </p:nvSpPr>
        <p:spPr>
          <a:xfrm>
            <a:off x="310897" y="1351508"/>
            <a:ext cx="4846320" cy="5262979"/>
          </a:xfrm>
          <a:prstGeom prst="rect">
            <a:avLst/>
          </a:prstGeom>
          <a:noFill/>
        </p:spPr>
        <p:txBody>
          <a:bodyPr wrap="square" rtlCol="0">
            <a:spAutoFit/>
          </a:bodyPr>
          <a:lstStyle/>
          <a:p>
            <a:pPr algn="ctr"/>
            <a:r>
              <a:rPr lang="en-GB" sz="3200" dirty="0">
                <a:latin typeface="Arial" panose="020B0604020202020204" pitchFamily="34" charset="0"/>
                <a:cs typeface="Arial" panose="020B0604020202020204" pitchFamily="34" charset="0"/>
              </a:rPr>
              <a:t>The Life of Pi</a:t>
            </a:r>
          </a:p>
          <a:p>
            <a:pPr algn="ctr"/>
            <a:endParaRPr lang="en-GB" sz="3200" dirty="0">
              <a:latin typeface="Arial" panose="020B0604020202020204" pitchFamily="34" charset="0"/>
              <a:cs typeface="Arial" panose="020B0604020202020204" pitchFamily="34" charset="0"/>
            </a:endParaRPr>
          </a:p>
          <a:p>
            <a:r>
              <a:rPr lang="en-GB" sz="2400" b="0" i="0" dirty="0">
                <a:effectLst/>
                <a:latin typeface="Arial" panose="020B0604020202020204" pitchFamily="34" charset="0"/>
                <a:cs typeface="Arial" panose="020B0604020202020204" pitchFamily="34" charset="0"/>
              </a:rPr>
              <a:t>“Winner of every major play award including five </a:t>
            </a:r>
            <a:r>
              <a:rPr lang="en-GB" sz="2400" b="0" i="0" dirty="0" err="1">
                <a:effectLst/>
                <a:latin typeface="Arial" panose="020B0604020202020204" pitchFamily="34" charset="0"/>
                <a:cs typeface="Arial" panose="020B0604020202020204" pitchFamily="34" charset="0"/>
              </a:rPr>
              <a:t>Oliviers</a:t>
            </a:r>
            <a:r>
              <a:rPr lang="en-GB" sz="2400" b="0" i="0" dirty="0">
                <a:effectLst/>
                <a:latin typeface="Arial" panose="020B0604020202020204" pitchFamily="34" charset="0"/>
                <a:cs typeface="Arial" panose="020B0604020202020204" pitchFamily="34" charset="0"/>
              </a:rPr>
              <a:t>. The West End ‘theatrical phenomenon’ (Telegraph) embarks on its biggest journey yet. Jaw-dropping visuals, magic and world-class puppetry, combine in a unique and ‘breath-taking’ ”…</a:t>
            </a:r>
          </a:p>
          <a:p>
            <a:endParaRPr lang="en-GB" sz="2400" dirty="0">
              <a:latin typeface="AtlasGroteskWebRegular"/>
              <a:cs typeface="Arial" panose="020B0604020202020204" pitchFamily="34" charset="0"/>
            </a:endParaRPr>
          </a:p>
          <a:p>
            <a:r>
              <a:rPr lang="en-GB" sz="2000" dirty="0">
                <a:latin typeface="Arial" panose="020B0604020202020204" pitchFamily="34" charset="0"/>
                <a:cs typeface="Arial" panose="020B0604020202020204" pitchFamily="34" charset="0"/>
                <a:hlinkClick r:id="rId2"/>
              </a:rPr>
              <a:t>Find out more</a:t>
            </a:r>
            <a:endParaRPr lang="en-GB" sz="2000" dirty="0">
              <a:latin typeface="Arial" panose="020B0604020202020204" pitchFamily="34" charset="0"/>
              <a:cs typeface="Arial" panose="020B0604020202020204" pitchFamily="34" charset="0"/>
            </a:endParaRPr>
          </a:p>
          <a:p>
            <a:pPr algn="ctr"/>
            <a:endParaRPr lang="en-GB" sz="3200" dirty="0">
              <a:latin typeface="Arial" panose="020B0604020202020204" pitchFamily="34" charset="0"/>
              <a:cs typeface="Arial" panose="020B0604020202020204" pitchFamily="34" charset="0"/>
            </a:endParaRPr>
          </a:p>
        </p:txBody>
      </p:sp>
      <p:pic>
        <p:nvPicPr>
          <p:cNvPr id="1026" name="Picture 2" descr="An actor on a bed next to a tiger with another actor behind it">
            <a:extLst>
              <a:ext uri="{FF2B5EF4-FFF2-40B4-BE49-F238E27FC236}">
                <a16:creationId xmlns:a16="http://schemas.microsoft.com/office/drawing/2014/main" id="{85FD22FA-E1BB-65E9-E6A1-2CA44591C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1056" y="1645920"/>
            <a:ext cx="6220047" cy="356616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Top Corners Rounded 21">
            <a:extLst>
              <a:ext uri="{FF2B5EF4-FFF2-40B4-BE49-F238E27FC236}">
                <a16:creationId xmlns:a16="http://schemas.microsoft.com/office/drawing/2014/main" id="{3D9DF1C3-6608-2CD8-2FCB-A099315F4F07}"/>
              </a:ext>
            </a:extLst>
          </p:cNvPr>
          <p:cNvSpPr/>
          <p:nvPr/>
        </p:nvSpPr>
        <p:spPr>
          <a:xfrm flipV="1">
            <a:off x="0" y="0"/>
            <a:ext cx="12192000" cy="777240"/>
          </a:xfrm>
          <a:prstGeom prst="round2SameRect">
            <a:avLst/>
          </a:prstGeom>
          <a:gradFill flip="none" rotWithShape="1">
            <a:gsLst>
              <a:gs pos="0">
                <a:srgbClr val="FF9933">
                  <a:alpha val="50000"/>
                </a:srgbClr>
              </a:gs>
              <a:gs pos="100000">
                <a:srgbClr val="FFC000"/>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Graphic 22" descr="Home with solid fill">
            <a:hlinkClick r:id="rId4" action="ppaction://hlinksldjump"/>
            <a:extLst>
              <a:ext uri="{FF2B5EF4-FFF2-40B4-BE49-F238E27FC236}">
                <a16:creationId xmlns:a16="http://schemas.microsoft.com/office/drawing/2014/main" id="{60B9A038-5AC3-3B9F-0326-04ACC32B05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18042" y="82296"/>
            <a:ext cx="576072" cy="576072"/>
          </a:xfrm>
          <a:prstGeom prst="rect">
            <a:avLst/>
          </a:prstGeom>
        </p:spPr>
      </p:pic>
      <p:pic>
        <p:nvPicPr>
          <p:cNvPr id="24" name="Graphic 23" descr="Receiver with solid fill">
            <a:hlinkClick r:id="rId7" action="ppaction://hlinksldjump"/>
            <a:extLst>
              <a:ext uri="{FF2B5EF4-FFF2-40B4-BE49-F238E27FC236}">
                <a16:creationId xmlns:a16="http://schemas.microsoft.com/office/drawing/2014/main" id="{F1A06F10-C325-BC0B-F83A-74ED078DAB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3268" y="128016"/>
            <a:ext cx="502920" cy="502920"/>
          </a:xfrm>
          <a:prstGeom prst="rect">
            <a:avLst/>
          </a:prstGeom>
        </p:spPr>
      </p:pic>
      <p:sp>
        <p:nvSpPr>
          <p:cNvPr id="25" name="Rectangle 24">
            <a:extLst>
              <a:ext uri="{FF2B5EF4-FFF2-40B4-BE49-F238E27FC236}">
                <a16:creationId xmlns:a16="http://schemas.microsoft.com/office/drawing/2014/main" id="{9251DD47-CE35-78F5-174B-24FA26FA7075}"/>
              </a:ext>
            </a:extLst>
          </p:cNvPr>
          <p:cNvSpPr/>
          <p:nvPr/>
        </p:nvSpPr>
        <p:spPr>
          <a:xfrm>
            <a:off x="-1" y="100584"/>
            <a:ext cx="2976072" cy="584775"/>
          </a:xfrm>
          <a:prstGeom prst="rect">
            <a:avLst/>
          </a:prstGeom>
          <a:noFill/>
        </p:spPr>
        <p:txBody>
          <a:bodyPr wrap="none" lIns="91440" tIns="45720" rIns="91440" bIns="45720" anchor="t">
            <a:spAutoFit/>
          </a:bodyPr>
          <a:lstStyle/>
          <a:p>
            <a:pPr algn="ctr"/>
            <a:r>
              <a:rPr lang="en-US" sz="3200" b="1" dirty="0">
                <a:ln w="9525">
                  <a:solidFill>
                    <a:schemeClr val="bg1"/>
                  </a:solidFill>
                  <a:prstDash val="solid"/>
                </a:ln>
                <a:effectLst>
                  <a:outerShdw blurRad="12700" dist="38100" dir="2700000" algn="tl" rotWithShape="0">
                    <a:schemeClr val="bg1">
                      <a:lumMod val="50000"/>
                    </a:schemeClr>
                  </a:outerShdw>
                </a:effectLst>
              </a:rPr>
              <a:t>Manchester-LY</a:t>
            </a:r>
            <a:endPar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26" name="Graphic 25" descr="Projector screen with solid fill">
            <a:hlinkClick r:id="rId10" action="ppaction://hlinksldjump"/>
            <a:extLst>
              <a:ext uri="{FF2B5EF4-FFF2-40B4-BE49-F238E27FC236}">
                <a16:creationId xmlns:a16="http://schemas.microsoft.com/office/drawing/2014/main" id="{A396CD90-D648-82C8-2017-4932D1BA21B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75342" y="82296"/>
            <a:ext cx="668274" cy="603063"/>
          </a:xfrm>
          <a:prstGeom prst="rect">
            <a:avLst/>
          </a:prstGeom>
        </p:spPr>
      </p:pic>
      <p:pic>
        <p:nvPicPr>
          <p:cNvPr id="27" name="Graphic 26" descr="Sunglasses face with solid fill with solid fill">
            <a:hlinkClick r:id="rId10" action="ppaction://hlinksldjump"/>
            <a:extLst>
              <a:ext uri="{FF2B5EF4-FFF2-40B4-BE49-F238E27FC236}">
                <a16:creationId xmlns:a16="http://schemas.microsoft.com/office/drawing/2014/main" id="{A96F5797-E387-549F-E76E-B54A47D62FE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42411" y="180129"/>
            <a:ext cx="334137" cy="301532"/>
          </a:xfrm>
          <a:prstGeom prst="rect">
            <a:avLst/>
          </a:prstGeom>
        </p:spPr>
      </p:pic>
      <p:pic>
        <p:nvPicPr>
          <p:cNvPr id="28" name="Graphic 27" descr="Palette with solid fill">
            <a:hlinkClick r:id="rId15" action="ppaction://hlinksldjump"/>
            <a:extLst>
              <a:ext uri="{FF2B5EF4-FFF2-40B4-BE49-F238E27FC236}">
                <a16:creationId xmlns:a16="http://schemas.microsoft.com/office/drawing/2014/main" id="{B00904C3-9036-A6E0-E683-460F69ED707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432096" y="82296"/>
            <a:ext cx="624268" cy="624268"/>
          </a:xfrm>
          <a:prstGeom prst="rect">
            <a:avLst/>
          </a:prstGeom>
        </p:spPr>
      </p:pic>
      <p:pic>
        <p:nvPicPr>
          <p:cNvPr id="29" name="Graphic 28" descr="Projector screen with solid fill">
            <a:hlinkClick r:id="rId18" action="ppaction://hlinksldjump"/>
            <a:extLst>
              <a:ext uri="{FF2B5EF4-FFF2-40B4-BE49-F238E27FC236}">
                <a16:creationId xmlns:a16="http://schemas.microsoft.com/office/drawing/2014/main" id="{431C8AA0-B2B6-5275-4E7A-97128288A6D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690480" y="89154"/>
            <a:ext cx="668274" cy="598932"/>
          </a:xfrm>
          <a:prstGeom prst="rect">
            <a:avLst/>
          </a:prstGeom>
        </p:spPr>
      </p:pic>
      <p:pic>
        <p:nvPicPr>
          <p:cNvPr id="30" name="Graphic 29" descr="Storytelling with solid fill">
            <a:hlinkClick r:id="rId18" action="ppaction://hlinksldjump"/>
            <a:extLst>
              <a:ext uri="{FF2B5EF4-FFF2-40B4-BE49-F238E27FC236}">
                <a16:creationId xmlns:a16="http://schemas.microsoft.com/office/drawing/2014/main" id="{31CE27CD-AA9D-4D7E-A3B2-BE24D055CFD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876935" y="180129"/>
            <a:ext cx="301532" cy="301532"/>
          </a:xfrm>
          <a:prstGeom prst="rect">
            <a:avLst/>
          </a:prstGeom>
        </p:spPr>
      </p:pic>
    </p:spTree>
    <p:extLst>
      <p:ext uri="{BB962C8B-B14F-4D97-AF65-F5344CB8AC3E}">
        <p14:creationId xmlns:p14="http://schemas.microsoft.com/office/powerpoint/2010/main" val="3097986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8A4979-232F-3B01-F4D2-EAB305EB8D3C}"/>
              </a:ext>
            </a:extLst>
          </p:cNvPr>
          <p:cNvSpPr txBox="1"/>
          <p:nvPr/>
        </p:nvSpPr>
        <p:spPr>
          <a:xfrm>
            <a:off x="310897" y="1351508"/>
            <a:ext cx="4846320" cy="4093428"/>
          </a:xfrm>
          <a:prstGeom prst="rect">
            <a:avLst/>
          </a:prstGeom>
          <a:noFill/>
        </p:spPr>
        <p:txBody>
          <a:bodyPr wrap="square" rtlCol="0">
            <a:spAutoFit/>
          </a:bodyPr>
          <a:lstStyle/>
          <a:p>
            <a:pPr algn="ctr"/>
            <a:r>
              <a:rPr lang="en-GB" sz="3200" dirty="0">
                <a:latin typeface="Arial" panose="020B0604020202020204" pitchFamily="34" charset="0"/>
                <a:cs typeface="Arial" panose="020B0604020202020204" pitchFamily="34" charset="0"/>
              </a:rPr>
              <a:t>Christmas in Manchester</a:t>
            </a:r>
          </a:p>
          <a:p>
            <a:pPr algn="ctr"/>
            <a:endParaRPr lang="en-GB" sz="32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Discover about Christmas events taking place in Manchester.</a:t>
            </a:r>
          </a:p>
          <a:p>
            <a:endParaRPr lang="en-GB"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There are further links that are included to explore.</a:t>
            </a:r>
          </a:p>
          <a:p>
            <a:endParaRPr lang="en-GB" sz="2400" dirty="0">
              <a:latin typeface="AtlasGroteskWebRegular"/>
              <a:cs typeface="Arial" panose="020B0604020202020204" pitchFamily="34" charset="0"/>
            </a:endParaRPr>
          </a:p>
          <a:p>
            <a:r>
              <a:rPr lang="en-GB" sz="2000" dirty="0">
                <a:latin typeface="Arial" panose="020B0604020202020204" pitchFamily="34" charset="0"/>
                <a:cs typeface="Arial" panose="020B0604020202020204" pitchFamily="34" charset="0"/>
                <a:hlinkClick r:id="rId2"/>
              </a:rPr>
              <a:t>Find out more</a:t>
            </a:r>
            <a:endParaRPr lang="en-GB" sz="2000" dirty="0">
              <a:latin typeface="Arial" panose="020B0604020202020204" pitchFamily="34" charset="0"/>
              <a:cs typeface="Arial" panose="020B0604020202020204" pitchFamily="34" charset="0"/>
            </a:endParaRPr>
          </a:p>
          <a:p>
            <a:pPr algn="ctr"/>
            <a:endParaRPr lang="en-GB" sz="3200" dirty="0">
              <a:latin typeface="Arial" panose="020B0604020202020204" pitchFamily="34" charset="0"/>
              <a:cs typeface="Arial" panose="020B0604020202020204" pitchFamily="34" charset="0"/>
            </a:endParaRPr>
          </a:p>
        </p:txBody>
      </p:sp>
      <p:pic>
        <p:nvPicPr>
          <p:cNvPr id="2052" name="Picture 4" descr="People crowded for Christmas in Manchester">
            <a:extLst>
              <a:ext uri="{FF2B5EF4-FFF2-40B4-BE49-F238E27FC236}">
                <a16:creationId xmlns:a16="http://schemas.microsoft.com/office/drawing/2014/main" id="{876EE6E2-D69A-F18E-C28D-F71BE57318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1056" y="1645920"/>
            <a:ext cx="6220047" cy="35661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Top Corners Rounded 3">
            <a:extLst>
              <a:ext uri="{FF2B5EF4-FFF2-40B4-BE49-F238E27FC236}">
                <a16:creationId xmlns:a16="http://schemas.microsoft.com/office/drawing/2014/main" id="{70826835-7C14-BBFE-A138-D063E7000567}"/>
              </a:ext>
            </a:extLst>
          </p:cNvPr>
          <p:cNvSpPr/>
          <p:nvPr/>
        </p:nvSpPr>
        <p:spPr>
          <a:xfrm flipV="1">
            <a:off x="0" y="0"/>
            <a:ext cx="12192000" cy="777240"/>
          </a:xfrm>
          <a:prstGeom prst="round2SameRect">
            <a:avLst/>
          </a:prstGeom>
          <a:gradFill flip="none" rotWithShape="1">
            <a:gsLst>
              <a:gs pos="0">
                <a:srgbClr val="FF9933">
                  <a:alpha val="50000"/>
                </a:srgbClr>
              </a:gs>
              <a:gs pos="100000">
                <a:srgbClr val="FFC000"/>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Graphic 4" descr="Home with solid fill">
            <a:hlinkClick r:id="rId4" action="ppaction://hlinksldjump"/>
            <a:extLst>
              <a:ext uri="{FF2B5EF4-FFF2-40B4-BE49-F238E27FC236}">
                <a16:creationId xmlns:a16="http://schemas.microsoft.com/office/drawing/2014/main" id="{A9E0FF6D-BBBE-3459-7D20-D207020ACD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18042" y="82296"/>
            <a:ext cx="576072" cy="576072"/>
          </a:xfrm>
          <a:prstGeom prst="rect">
            <a:avLst/>
          </a:prstGeom>
        </p:spPr>
      </p:pic>
      <p:pic>
        <p:nvPicPr>
          <p:cNvPr id="6" name="Graphic 5" descr="Receiver with solid fill">
            <a:hlinkClick r:id="rId7" action="ppaction://hlinksldjump"/>
            <a:extLst>
              <a:ext uri="{FF2B5EF4-FFF2-40B4-BE49-F238E27FC236}">
                <a16:creationId xmlns:a16="http://schemas.microsoft.com/office/drawing/2014/main" id="{B1583E36-130F-56F4-FE23-BCC551D869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3268" y="128016"/>
            <a:ext cx="502920" cy="502920"/>
          </a:xfrm>
          <a:prstGeom prst="rect">
            <a:avLst/>
          </a:prstGeom>
        </p:spPr>
      </p:pic>
      <p:sp>
        <p:nvSpPr>
          <p:cNvPr id="13" name="Rectangle 12">
            <a:extLst>
              <a:ext uri="{FF2B5EF4-FFF2-40B4-BE49-F238E27FC236}">
                <a16:creationId xmlns:a16="http://schemas.microsoft.com/office/drawing/2014/main" id="{921FC94A-8192-3687-B490-E8A3D3C63C7A}"/>
              </a:ext>
            </a:extLst>
          </p:cNvPr>
          <p:cNvSpPr/>
          <p:nvPr/>
        </p:nvSpPr>
        <p:spPr>
          <a:xfrm>
            <a:off x="-1" y="100584"/>
            <a:ext cx="2976072" cy="584775"/>
          </a:xfrm>
          <a:prstGeom prst="rect">
            <a:avLst/>
          </a:prstGeom>
          <a:noFill/>
        </p:spPr>
        <p:txBody>
          <a:bodyPr wrap="none" lIns="91440" tIns="45720" rIns="91440" bIns="45720" anchor="t">
            <a:spAutoFit/>
          </a:bodyPr>
          <a:lstStyle/>
          <a:p>
            <a:pPr algn="ctr"/>
            <a:r>
              <a:rPr lang="en-US" sz="3200" b="1" dirty="0">
                <a:ln w="9525">
                  <a:solidFill>
                    <a:schemeClr val="bg1"/>
                  </a:solidFill>
                  <a:prstDash val="solid"/>
                </a:ln>
                <a:effectLst>
                  <a:outerShdw blurRad="12700" dist="38100" dir="2700000" algn="tl" rotWithShape="0">
                    <a:schemeClr val="bg1">
                      <a:lumMod val="50000"/>
                    </a:schemeClr>
                  </a:outerShdw>
                </a:effectLst>
              </a:rPr>
              <a:t>Manchester-LY</a:t>
            </a:r>
            <a:endPar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14" name="Graphic 13" descr="Projector screen with solid fill">
            <a:hlinkClick r:id="rId10" action="ppaction://hlinksldjump"/>
            <a:extLst>
              <a:ext uri="{FF2B5EF4-FFF2-40B4-BE49-F238E27FC236}">
                <a16:creationId xmlns:a16="http://schemas.microsoft.com/office/drawing/2014/main" id="{FDC380F4-8A64-FFC9-0F39-64F98AE6267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75342" y="82296"/>
            <a:ext cx="668274" cy="603063"/>
          </a:xfrm>
          <a:prstGeom prst="rect">
            <a:avLst/>
          </a:prstGeom>
        </p:spPr>
      </p:pic>
      <p:pic>
        <p:nvPicPr>
          <p:cNvPr id="15" name="Graphic 14" descr="Sunglasses face with solid fill with solid fill">
            <a:hlinkClick r:id="rId10" action="ppaction://hlinksldjump"/>
            <a:extLst>
              <a:ext uri="{FF2B5EF4-FFF2-40B4-BE49-F238E27FC236}">
                <a16:creationId xmlns:a16="http://schemas.microsoft.com/office/drawing/2014/main" id="{6F27E362-E139-0544-9E35-449359D3FE9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42411" y="180129"/>
            <a:ext cx="334137" cy="301532"/>
          </a:xfrm>
          <a:prstGeom prst="rect">
            <a:avLst/>
          </a:prstGeom>
        </p:spPr>
      </p:pic>
      <p:pic>
        <p:nvPicPr>
          <p:cNvPr id="16" name="Graphic 15" descr="Palette with solid fill">
            <a:hlinkClick r:id="rId15" action="ppaction://hlinksldjump"/>
            <a:extLst>
              <a:ext uri="{FF2B5EF4-FFF2-40B4-BE49-F238E27FC236}">
                <a16:creationId xmlns:a16="http://schemas.microsoft.com/office/drawing/2014/main" id="{480AD4E7-22BF-457C-131E-DE66503DD53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432096" y="82296"/>
            <a:ext cx="624268" cy="624268"/>
          </a:xfrm>
          <a:prstGeom prst="rect">
            <a:avLst/>
          </a:prstGeom>
        </p:spPr>
      </p:pic>
      <p:pic>
        <p:nvPicPr>
          <p:cNvPr id="17" name="Graphic 16" descr="Projector screen with solid fill">
            <a:hlinkClick r:id="rId7" action="ppaction://hlinksldjump"/>
            <a:extLst>
              <a:ext uri="{FF2B5EF4-FFF2-40B4-BE49-F238E27FC236}">
                <a16:creationId xmlns:a16="http://schemas.microsoft.com/office/drawing/2014/main" id="{824D1FEC-745F-9CF8-9BAC-3F9FA26DEB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690480" y="89154"/>
            <a:ext cx="668274" cy="598932"/>
          </a:xfrm>
          <a:prstGeom prst="rect">
            <a:avLst/>
          </a:prstGeom>
        </p:spPr>
      </p:pic>
      <p:pic>
        <p:nvPicPr>
          <p:cNvPr id="18" name="Graphic 17" descr="Storytelling with solid fill">
            <a:hlinkClick r:id="rId7" action="ppaction://hlinksldjump"/>
            <a:extLst>
              <a:ext uri="{FF2B5EF4-FFF2-40B4-BE49-F238E27FC236}">
                <a16:creationId xmlns:a16="http://schemas.microsoft.com/office/drawing/2014/main" id="{842971A5-49FC-3FD5-D4E6-34AB7A01AA6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876935" y="180129"/>
            <a:ext cx="301532" cy="301532"/>
          </a:xfrm>
          <a:prstGeom prst="rect">
            <a:avLst/>
          </a:prstGeom>
        </p:spPr>
      </p:pic>
    </p:spTree>
    <p:extLst>
      <p:ext uri="{BB962C8B-B14F-4D97-AF65-F5344CB8AC3E}">
        <p14:creationId xmlns:p14="http://schemas.microsoft.com/office/powerpoint/2010/main" val="2069603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8A4979-232F-3B01-F4D2-EAB305EB8D3C}"/>
              </a:ext>
            </a:extLst>
          </p:cNvPr>
          <p:cNvSpPr txBox="1"/>
          <p:nvPr/>
        </p:nvSpPr>
        <p:spPr>
          <a:xfrm>
            <a:off x="310897" y="1351508"/>
            <a:ext cx="4846320" cy="4770537"/>
          </a:xfrm>
          <a:prstGeom prst="rect">
            <a:avLst/>
          </a:prstGeom>
          <a:noFill/>
        </p:spPr>
        <p:txBody>
          <a:bodyPr wrap="square" rtlCol="0">
            <a:spAutoFit/>
          </a:bodyPr>
          <a:lstStyle/>
          <a:p>
            <a:pPr algn="ctr"/>
            <a:r>
              <a:rPr lang="en-GB" sz="3200" dirty="0">
                <a:latin typeface="Arial" panose="020B0604020202020204" pitchFamily="34" charset="0"/>
                <a:cs typeface="Arial" panose="020B0604020202020204" pitchFamily="34" charset="0"/>
              </a:rPr>
              <a:t>Events at Co-op Live</a:t>
            </a:r>
          </a:p>
          <a:p>
            <a:pPr algn="ctr"/>
            <a:endParaRPr lang="en-GB" sz="3200" dirty="0">
              <a:latin typeface="Arial" panose="020B0604020202020204" pitchFamily="34" charset="0"/>
              <a:cs typeface="Arial" panose="020B0604020202020204" pitchFamily="34" charset="0"/>
            </a:endParaRPr>
          </a:p>
          <a:p>
            <a:r>
              <a:rPr lang="en-GB" sz="2400" i="0" dirty="0">
                <a:effectLst/>
                <a:latin typeface="Arial" panose="020B0604020202020204" pitchFamily="34" charset="0"/>
                <a:cs typeface="Arial" panose="020B0604020202020204" pitchFamily="34" charset="0"/>
              </a:rPr>
              <a:t>“</a:t>
            </a:r>
            <a:r>
              <a:rPr lang="en-GB" sz="2400" b="1" i="0" dirty="0">
                <a:effectLst/>
                <a:latin typeface="Arial" panose="020B0604020202020204" pitchFamily="34" charset="0"/>
                <a:cs typeface="Arial" panose="020B0604020202020204" pitchFamily="34" charset="0"/>
              </a:rPr>
              <a:t>Co-op Live, </a:t>
            </a:r>
            <a:r>
              <a:rPr lang="en-GB" sz="2400" b="0" i="0" dirty="0">
                <a:effectLst/>
                <a:latin typeface="Arial" panose="020B0604020202020204" pitchFamily="34" charset="0"/>
                <a:cs typeface="Arial" panose="020B0604020202020204" pitchFamily="34" charset="0"/>
              </a:rPr>
              <a:t>the UK’s largest live entertainment arena, is opening in April 2024 and gearing up for a huge opening season in Manchester, with 25 events already scheduled for Co-op Live’s opening month”…</a:t>
            </a:r>
            <a:endParaRPr lang="en-GB" sz="2400" dirty="0">
              <a:latin typeface="Arial" panose="020B0604020202020204" pitchFamily="34" charset="0"/>
              <a:cs typeface="Arial" panose="020B0604020202020204" pitchFamily="34" charset="0"/>
            </a:endParaRPr>
          </a:p>
          <a:p>
            <a:endParaRPr lang="en-GB" sz="2000"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hlinkClick r:id="rId2"/>
              </a:rPr>
              <a:t>Find out more</a:t>
            </a:r>
            <a:endParaRPr lang="en-GB" sz="2000" dirty="0">
              <a:latin typeface="Arial" panose="020B0604020202020204" pitchFamily="34" charset="0"/>
              <a:cs typeface="Arial" panose="020B0604020202020204" pitchFamily="34" charset="0"/>
            </a:endParaRPr>
          </a:p>
          <a:p>
            <a:pPr algn="ctr"/>
            <a:endParaRPr lang="en-GB" sz="3200" dirty="0">
              <a:latin typeface="Arial" panose="020B0604020202020204" pitchFamily="34" charset="0"/>
              <a:cs typeface="Arial" panose="020B0604020202020204" pitchFamily="34" charset="0"/>
            </a:endParaRPr>
          </a:p>
        </p:txBody>
      </p:sp>
      <p:pic>
        <p:nvPicPr>
          <p:cNvPr id="3074" name="Picture 2" descr="Cinematic view of the exterior of Co-op Live">
            <a:extLst>
              <a:ext uri="{FF2B5EF4-FFF2-40B4-BE49-F238E27FC236}">
                <a16:creationId xmlns:a16="http://schemas.microsoft.com/office/drawing/2014/main" id="{018BB6E9-67BF-85FE-E842-A1C2AD6823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0700"/>
          <a:stretch/>
        </p:blipFill>
        <p:spPr bwMode="auto">
          <a:xfrm>
            <a:off x="5661056" y="1645920"/>
            <a:ext cx="6220047" cy="356616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Top Corners Rounded 9">
            <a:extLst>
              <a:ext uri="{FF2B5EF4-FFF2-40B4-BE49-F238E27FC236}">
                <a16:creationId xmlns:a16="http://schemas.microsoft.com/office/drawing/2014/main" id="{FD96B0B1-F455-8AA5-0F23-5CAFFCB6E84C}"/>
              </a:ext>
            </a:extLst>
          </p:cNvPr>
          <p:cNvSpPr/>
          <p:nvPr/>
        </p:nvSpPr>
        <p:spPr>
          <a:xfrm flipV="1">
            <a:off x="0" y="0"/>
            <a:ext cx="12192000" cy="777240"/>
          </a:xfrm>
          <a:prstGeom prst="round2SameRect">
            <a:avLst/>
          </a:prstGeom>
          <a:gradFill flip="none" rotWithShape="1">
            <a:gsLst>
              <a:gs pos="0">
                <a:srgbClr val="FF9933">
                  <a:alpha val="50000"/>
                </a:srgbClr>
              </a:gs>
              <a:gs pos="100000">
                <a:srgbClr val="FFC000"/>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descr="Home with solid fill">
            <a:hlinkClick r:id="rId4" action="ppaction://hlinksldjump"/>
            <a:extLst>
              <a:ext uri="{FF2B5EF4-FFF2-40B4-BE49-F238E27FC236}">
                <a16:creationId xmlns:a16="http://schemas.microsoft.com/office/drawing/2014/main" id="{BC92AF01-849A-214D-4E1B-1C8663829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18042" y="82296"/>
            <a:ext cx="576072" cy="576072"/>
          </a:xfrm>
          <a:prstGeom prst="rect">
            <a:avLst/>
          </a:prstGeom>
        </p:spPr>
      </p:pic>
      <p:pic>
        <p:nvPicPr>
          <p:cNvPr id="12" name="Graphic 11" descr="Receiver with solid fill">
            <a:hlinkClick r:id="rId7" action="ppaction://hlinksldjump"/>
            <a:extLst>
              <a:ext uri="{FF2B5EF4-FFF2-40B4-BE49-F238E27FC236}">
                <a16:creationId xmlns:a16="http://schemas.microsoft.com/office/drawing/2014/main" id="{890E7C34-1661-7194-585C-6B887812983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3268" y="128016"/>
            <a:ext cx="502920" cy="502920"/>
          </a:xfrm>
          <a:prstGeom prst="rect">
            <a:avLst/>
          </a:prstGeom>
        </p:spPr>
      </p:pic>
      <p:sp>
        <p:nvSpPr>
          <p:cNvPr id="13" name="Rectangle 12">
            <a:extLst>
              <a:ext uri="{FF2B5EF4-FFF2-40B4-BE49-F238E27FC236}">
                <a16:creationId xmlns:a16="http://schemas.microsoft.com/office/drawing/2014/main" id="{6BACACFE-CCF1-1D05-81F0-F8CB1F8CE487}"/>
              </a:ext>
            </a:extLst>
          </p:cNvPr>
          <p:cNvSpPr/>
          <p:nvPr/>
        </p:nvSpPr>
        <p:spPr>
          <a:xfrm>
            <a:off x="-1" y="100584"/>
            <a:ext cx="2976072" cy="584775"/>
          </a:xfrm>
          <a:prstGeom prst="rect">
            <a:avLst/>
          </a:prstGeom>
          <a:noFill/>
        </p:spPr>
        <p:txBody>
          <a:bodyPr wrap="none" lIns="91440" tIns="45720" rIns="91440" bIns="45720" anchor="t">
            <a:spAutoFit/>
          </a:bodyPr>
          <a:lstStyle/>
          <a:p>
            <a:pPr algn="ctr"/>
            <a:r>
              <a:rPr lang="en-US" sz="3200" b="1" dirty="0">
                <a:ln w="9525">
                  <a:solidFill>
                    <a:schemeClr val="bg1"/>
                  </a:solidFill>
                  <a:prstDash val="solid"/>
                </a:ln>
                <a:effectLst>
                  <a:outerShdw blurRad="12700" dist="38100" dir="2700000" algn="tl" rotWithShape="0">
                    <a:schemeClr val="bg1">
                      <a:lumMod val="50000"/>
                    </a:schemeClr>
                  </a:outerShdw>
                </a:effectLst>
              </a:rPr>
              <a:t>Manchester-LY</a:t>
            </a:r>
            <a:endPar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14" name="Graphic 13" descr="Projector screen with solid fill">
            <a:hlinkClick r:id="rId10" action="ppaction://hlinksldjump"/>
            <a:extLst>
              <a:ext uri="{FF2B5EF4-FFF2-40B4-BE49-F238E27FC236}">
                <a16:creationId xmlns:a16="http://schemas.microsoft.com/office/drawing/2014/main" id="{02CCF77E-8CC2-6BE4-32D0-A1D820F3BEA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75342" y="82296"/>
            <a:ext cx="668274" cy="603063"/>
          </a:xfrm>
          <a:prstGeom prst="rect">
            <a:avLst/>
          </a:prstGeom>
        </p:spPr>
      </p:pic>
      <p:pic>
        <p:nvPicPr>
          <p:cNvPr id="15" name="Graphic 14" descr="Sunglasses face with solid fill with solid fill">
            <a:hlinkClick r:id="rId10" action="ppaction://hlinksldjump"/>
            <a:extLst>
              <a:ext uri="{FF2B5EF4-FFF2-40B4-BE49-F238E27FC236}">
                <a16:creationId xmlns:a16="http://schemas.microsoft.com/office/drawing/2014/main" id="{828DC51D-8880-4BE9-6B4B-2B59DBE8785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42411" y="180129"/>
            <a:ext cx="334137" cy="301532"/>
          </a:xfrm>
          <a:prstGeom prst="rect">
            <a:avLst/>
          </a:prstGeom>
        </p:spPr>
      </p:pic>
      <p:pic>
        <p:nvPicPr>
          <p:cNvPr id="16" name="Graphic 15" descr="Palette with solid fill">
            <a:hlinkClick r:id="rId15" action="ppaction://hlinksldjump"/>
            <a:extLst>
              <a:ext uri="{FF2B5EF4-FFF2-40B4-BE49-F238E27FC236}">
                <a16:creationId xmlns:a16="http://schemas.microsoft.com/office/drawing/2014/main" id="{54CF4B68-2E5E-8C49-3FA8-0B1091378E1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432096" y="82296"/>
            <a:ext cx="624268" cy="624268"/>
          </a:xfrm>
          <a:prstGeom prst="rect">
            <a:avLst/>
          </a:prstGeom>
        </p:spPr>
      </p:pic>
      <p:pic>
        <p:nvPicPr>
          <p:cNvPr id="17" name="Graphic 16" descr="Projector screen with solid fill">
            <a:hlinkClick r:id="rId18" action="ppaction://hlinksldjump"/>
            <a:extLst>
              <a:ext uri="{FF2B5EF4-FFF2-40B4-BE49-F238E27FC236}">
                <a16:creationId xmlns:a16="http://schemas.microsoft.com/office/drawing/2014/main" id="{9D6A3666-1290-D068-D5E3-9E26E76CC7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690480" y="89154"/>
            <a:ext cx="668274" cy="598932"/>
          </a:xfrm>
          <a:prstGeom prst="rect">
            <a:avLst/>
          </a:prstGeom>
        </p:spPr>
      </p:pic>
      <p:pic>
        <p:nvPicPr>
          <p:cNvPr id="18" name="Graphic 17" descr="Storytelling with solid fill">
            <a:hlinkClick r:id="rId18" action="ppaction://hlinksldjump"/>
            <a:extLst>
              <a:ext uri="{FF2B5EF4-FFF2-40B4-BE49-F238E27FC236}">
                <a16:creationId xmlns:a16="http://schemas.microsoft.com/office/drawing/2014/main" id="{3B904B18-A755-43D0-435D-7E0ED0E0AC7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876935" y="180129"/>
            <a:ext cx="301532" cy="301532"/>
          </a:xfrm>
          <a:prstGeom prst="rect">
            <a:avLst/>
          </a:prstGeom>
        </p:spPr>
      </p:pic>
    </p:spTree>
    <p:extLst>
      <p:ext uri="{BB962C8B-B14F-4D97-AF65-F5344CB8AC3E}">
        <p14:creationId xmlns:p14="http://schemas.microsoft.com/office/powerpoint/2010/main" val="1941683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8A4979-232F-3B01-F4D2-EAB305EB8D3C}"/>
              </a:ext>
            </a:extLst>
          </p:cNvPr>
          <p:cNvSpPr txBox="1"/>
          <p:nvPr/>
        </p:nvSpPr>
        <p:spPr>
          <a:xfrm>
            <a:off x="310897" y="1351508"/>
            <a:ext cx="4846320" cy="4401205"/>
          </a:xfrm>
          <a:prstGeom prst="rect">
            <a:avLst/>
          </a:prstGeom>
          <a:noFill/>
        </p:spPr>
        <p:txBody>
          <a:bodyPr wrap="square" rtlCol="0">
            <a:spAutoFit/>
          </a:bodyPr>
          <a:lstStyle/>
          <a:p>
            <a:pPr algn="ctr"/>
            <a:r>
              <a:rPr lang="en-GB" sz="3200" dirty="0">
                <a:latin typeface="Arial" panose="020B0604020202020204" pitchFamily="34" charset="0"/>
                <a:cs typeface="Arial" panose="020B0604020202020204" pitchFamily="34" charset="0"/>
              </a:rPr>
              <a:t>The Quays</a:t>
            </a:r>
          </a:p>
          <a:p>
            <a:pPr algn="ctr"/>
            <a:endParaRPr lang="en-GB" sz="3200" dirty="0">
              <a:latin typeface="Arial" panose="020B0604020202020204" pitchFamily="34" charset="0"/>
              <a:cs typeface="Arial" panose="020B0604020202020204" pitchFamily="34" charset="0"/>
            </a:endParaRPr>
          </a:p>
          <a:p>
            <a:r>
              <a:rPr lang="en-GB" sz="2400" i="0" dirty="0">
                <a:effectLst/>
                <a:latin typeface="Arial" panose="020B0604020202020204" pitchFamily="34" charset="0"/>
                <a:cs typeface="Arial" panose="020B0604020202020204" pitchFamily="34" charset="0"/>
              </a:rPr>
              <a:t>Discover The Quays, formerly called </a:t>
            </a:r>
            <a:r>
              <a:rPr lang="en-GB" sz="2400" i="1" dirty="0">
                <a:effectLst/>
                <a:latin typeface="Arial" panose="020B0604020202020204" pitchFamily="34" charset="0"/>
                <a:cs typeface="Arial" panose="020B0604020202020204" pitchFamily="34" charset="0"/>
              </a:rPr>
              <a:t>Salford Quays</a:t>
            </a:r>
            <a:r>
              <a:rPr lang="en-GB" sz="2400" i="0" dirty="0">
                <a:effectLst/>
                <a:latin typeface="Arial" panose="020B0604020202020204" pitchFamily="34" charset="0"/>
                <a:cs typeface="Arial" panose="020B0604020202020204" pitchFamily="34" charset="0"/>
              </a:rPr>
              <a:t>, which includes landmarks such as the Imperial War Museum and Quayside MediaCityUK, formerly named </a:t>
            </a:r>
            <a:r>
              <a:rPr lang="en-GB" sz="2400" i="1" dirty="0">
                <a:effectLst/>
                <a:latin typeface="Arial" panose="020B0604020202020204" pitchFamily="34" charset="0"/>
                <a:cs typeface="Arial" panose="020B0604020202020204" pitchFamily="34" charset="0"/>
              </a:rPr>
              <a:t>The Lowry Outlet</a:t>
            </a:r>
            <a:r>
              <a:rPr lang="en-GB" sz="2400" dirty="0">
                <a:effectLst/>
                <a:latin typeface="Arial" panose="020B0604020202020204" pitchFamily="34" charset="0"/>
                <a:cs typeface="Arial" panose="020B0604020202020204" pitchFamily="34" charset="0"/>
              </a:rPr>
              <a:t>.</a:t>
            </a:r>
            <a:endParaRPr lang="en-GB" sz="2400" i="1" dirty="0">
              <a:latin typeface="Arial" panose="020B0604020202020204" pitchFamily="34" charset="0"/>
              <a:cs typeface="Arial" panose="020B0604020202020204" pitchFamily="34" charset="0"/>
            </a:endParaRPr>
          </a:p>
          <a:p>
            <a:endParaRPr lang="en-GB" sz="2000" i="1"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hlinkClick r:id="rId2"/>
              </a:rPr>
              <a:t>Find out more</a:t>
            </a:r>
            <a:endParaRPr lang="en-GB" sz="2000" dirty="0">
              <a:latin typeface="Arial" panose="020B0604020202020204" pitchFamily="34" charset="0"/>
              <a:cs typeface="Arial" panose="020B0604020202020204" pitchFamily="34" charset="0"/>
            </a:endParaRPr>
          </a:p>
          <a:p>
            <a:pPr algn="ctr"/>
            <a:endParaRPr lang="en-GB" sz="3200" dirty="0">
              <a:latin typeface="Arial" panose="020B0604020202020204" pitchFamily="34" charset="0"/>
              <a:cs typeface="Arial" panose="020B0604020202020204" pitchFamily="34" charset="0"/>
            </a:endParaRPr>
          </a:p>
        </p:txBody>
      </p:sp>
      <p:pic>
        <p:nvPicPr>
          <p:cNvPr id="11" name="Picture 10" descr="The Lowry building with a large glass roof">
            <a:extLst>
              <a:ext uri="{FF2B5EF4-FFF2-40B4-BE49-F238E27FC236}">
                <a16:creationId xmlns:a16="http://schemas.microsoft.com/office/drawing/2014/main" id="{96EDDFDA-EEF6-FD1B-0C04-95652E6AD57A}"/>
              </a:ext>
            </a:extLst>
          </p:cNvPr>
          <p:cNvPicPr>
            <a:picLocks noChangeAspect="1"/>
          </p:cNvPicPr>
          <p:nvPr/>
        </p:nvPicPr>
        <p:blipFill rotWithShape="1">
          <a:blip r:embed="rId3">
            <a:extLst>
              <a:ext uri="{28A0092B-C50C-407E-A947-70E740481C1C}">
                <a14:useLocalDpi xmlns:a14="http://schemas.microsoft.com/office/drawing/2010/main" val="0"/>
              </a:ext>
            </a:extLst>
          </a:blip>
          <a:srcRect l="15145" r="15088"/>
          <a:stretch/>
        </p:blipFill>
        <p:spPr>
          <a:xfrm>
            <a:off x="5661056" y="1645920"/>
            <a:ext cx="6220047" cy="3566160"/>
          </a:xfrm>
          <a:prstGeom prst="rect">
            <a:avLst/>
          </a:prstGeom>
        </p:spPr>
      </p:pic>
      <p:sp>
        <p:nvSpPr>
          <p:cNvPr id="4" name="Rectangle: Top Corners Rounded 3">
            <a:extLst>
              <a:ext uri="{FF2B5EF4-FFF2-40B4-BE49-F238E27FC236}">
                <a16:creationId xmlns:a16="http://schemas.microsoft.com/office/drawing/2014/main" id="{4F640A3C-53F4-2FF3-FB89-3FC41343C9F2}"/>
              </a:ext>
            </a:extLst>
          </p:cNvPr>
          <p:cNvSpPr/>
          <p:nvPr/>
        </p:nvSpPr>
        <p:spPr>
          <a:xfrm flipV="1">
            <a:off x="0" y="0"/>
            <a:ext cx="12192000" cy="777240"/>
          </a:xfrm>
          <a:prstGeom prst="round2SameRect">
            <a:avLst/>
          </a:prstGeom>
          <a:gradFill flip="none" rotWithShape="1">
            <a:gsLst>
              <a:gs pos="0">
                <a:srgbClr val="FF9933">
                  <a:alpha val="50000"/>
                </a:srgbClr>
              </a:gs>
              <a:gs pos="100000">
                <a:srgbClr val="FFC000"/>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Graphic 4" descr="Home with solid fill">
            <a:hlinkClick r:id="rId4" action="ppaction://hlinksldjump"/>
            <a:extLst>
              <a:ext uri="{FF2B5EF4-FFF2-40B4-BE49-F238E27FC236}">
                <a16:creationId xmlns:a16="http://schemas.microsoft.com/office/drawing/2014/main" id="{073F6F8C-676E-E157-7A53-781EF0E21D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18042" y="82296"/>
            <a:ext cx="576072" cy="576072"/>
          </a:xfrm>
          <a:prstGeom prst="rect">
            <a:avLst/>
          </a:prstGeom>
        </p:spPr>
      </p:pic>
      <p:pic>
        <p:nvPicPr>
          <p:cNvPr id="6" name="Graphic 5" descr="Receiver with solid fill">
            <a:hlinkClick r:id="rId7" action="ppaction://hlinksldjump"/>
            <a:extLst>
              <a:ext uri="{FF2B5EF4-FFF2-40B4-BE49-F238E27FC236}">
                <a16:creationId xmlns:a16="http://schemas.microsoft.com/office/drawing/2014/main" id="{E6E24748-E286-8F80-C3E2-B58EC8EE60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3268" y="128016"/>
            <a:ext cx="502920" cy="502920"/>
          </a:xfrm>
          <a:prstGeom prst="rect">
            <a:avLst/>
          </a:prstGeom>
        </p:spPr>
      </p:pic>
      <p:sp>
        <p:nvSpPr>
          <p:cNvPr id="7" name="Rectangle 6">
            <a:extLst>
              <a:ext uri="{FF2B5EF4-FFF2-40B4-BE49-F238E27FC236}">
                <a16:creationId xmlns:a16="http://schemas.microsoft.com/office/drawing/2014/main" id="{F8CE3D1A-9174-06B7-DB80-640744305DE7}"/>
              </a:ext>
            </a:extLst>
          </p:cNvPr>
          <p:cNvSpPr/>
          <p:nvPr/>
        </p:nvSpPr>
        <p:spPr>
          <a:xfrm>
            <a:off x="-1" y="100584"/>
            <a:ext cx="2976072" cy="584775"/>
          </a:xfrm>
          <a:prstGeom prst="rect">
            <a:avLst/>
          </a:prstGeom>
          <a:noFill/>
        </p:spPr>
        <p:txBody>
          <a:bodyPr wrap="none" lIns="91440" tIns="45720" rIns="91440" bIns="45720" anchor="t">
            <a:spAutoFit/>
          </a:bodyPr>
          <a:lstStyle/>
          <a:p>
            <a:pPr algn="ctr"/>
            <a:r>
              <a:rPr lang="en-US" sz="3200" b="1" dirty="0">
                <a:ln w="9525">
                  <a:solidFill>
                    <a:schemeClr val="bg1"/>
                  </a:solidFill>
                  <a:prstDash val="solid"/>
                </a:ln>
                <a:effectLst>
                  <a:outerShdw blurRad="12700" dist="38100" dir="2700000" algn="tl" rotWithShape="0">
                    <a:schemeClr val="bg1">
                      <a:lumMod val="50000"/>
                    </a:schemeClr>
                  </a:outerShdw>
                </a:effectLst>
              </a:rPr>
              <a:t>Manchester-LY</a:t>
            </a:r>
            <a:endPar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8" name="Graphic 7" descr="Projector screen with solid fill">
            <a:hlinkClick r:id="rId10" action="ppaction://hlinksldjump"/>
            <a:extLst>
              <a:ext uri="{FF2B5EF4-FFF2-40B4-BE49-F238E27FC236}">
                <a16:creationId xmlns:a16="http://schemas.microsoft.com/office/drawing/2014/main" id="{DC11A90F-AEB2-B9F1-B723-049CB287307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75342" y="82296"/>
            <a:ext cx="668274" cy="603063"/>
          </a:xfrm>
          <a:prstGeom prst="rect">
            <a:avLst/>
          </a:prstGeom>
        </p:spPr>
      </p:pic>
      <p:pic>
        <p:nvPicPr>
          <p:cNvPr id="9" name="Graphic 8" descr="Sunglasses face with solid fill with solid fill">
            <a:hlinkClick r:id="rId10" action="ppaction://hlinksldjump"/>
            <a:extLst>
              <a:ext uri="{FF2B5EF4-FFF2-40B4-BE49-F238E27FC236}">
                <a16:creationId xmlns:a16="http://schemas.microsoft.com/office/drawing/2014/main" id="{34E6782F-1029-A2FC-D988-2533D3D60FD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42411" y="180129"/>
            <a:ext cx="334137" cy="301532"/>
          </a:xfrm>
          <a:prstGeom prst="rect">
            <a:avLst/>
          </a:prstGeom>
        </p:spPr>
      </p:pic>
      <p:pic>
        <p:nvPicPr>
          <p:cNvPr id="10" name="Graphic 9" descr="Palette with solid fill">
            <a:hlinkClick r:id="rId15" action="ppaction://hlinksldjump"/>
            <a:extLst>
              <a:ext uri="{FF2B5EF4-FFF2-40B4-BE49-F238E27FC236}">
                <a16:creationId xmlns:a16="http://schemas.microsoft.com/office/drawing/2014/main" id="{6669F667-D224-D44C-0FFE-4DA07BB9FF0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432096" y="82296"/>
            <a:ext cx="624268" cy="624268"/>
          </a:xfrm>
          <a:prstGeom prst="rect">
            <a:avLst/>
          </a:prstGeom>
        </p:spPr>
      </p:pic>
      <p:pic>
        <p:nvPicPr>
          <p:cNvPr id="18" name="Graphic 17" descr="Projector screen with solid fill">
            <a:hlinkClick r:id="rId18" action="ppaction://hlinksldjump"/>
            <a:extLst>
              <a:ext uri="{FF2B5EF4-FFF2-40B4-BE49-F238E27FC236}">
                <a16:creationId xmlns:a16="http://schemas.microsoft.com/office/drawing/2014/main" id="{EEC2CA8F-5801-EA8C-54A5-7AA8F39D20B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690480" y="89154"/>
            <a:ext cx="668274" cy="598932"/>
          </a:xfrm>
          <a:prstGeom prst="rect">
            <a:avLst/>
          </a:prstGeom>
        </p:spPr>
      </p:pic>
      <p:pic>
        <p:nvPicPr>
          <p:cNvPr id="19" name="Graphic 18" descr="Storytelling with solid fill">
            <a:hlinkClick r:id="rId18" action="ppaction://hlinksldjump"/>
            <a:extLst>
              <a:ext uri="{FF2B5EF4-FFF2-40B4-BE49-F238E27FC236}">
                <a16:creationId xmlns:a16="http://schemas.microsoft.com/office/drawing/2014/main" id="{75D9A66C-8668-A5F3-C0F0-1A6887575FC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876935" y="180129"/>
            <a:ext cx="301532" cy="301532"/>
          </a:xfrm>
          <a:prstGeom prst="rect">
            <a:avLst/>
          </a:prstGeom>
        </p:spPr>
      </p:pic>
    </p:spTree>
    <p:extLst>
      <p:ext uri="{BB962C8B-B14F-4D97-AF65-F5344CB8AC3E}">
        <p14:creationId xmlns:p14="http://schemas.microsoft.com/office/powerpoint/2010/main" val="3237530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2F5691BD-B870-8EBD-264B-86DD949DBA92}"/>
              </a:ext>
            </a:extLst>
          </p:cNvPr>
          <p:cNvSpPr/>
          <p:nvPr/>
        </p:nvSpPr>
        <p:spPr>
          <a:xfrm flipV="1">
            <a:off x="0" y="0"/>
            <a:ext cx="12192000" cy="777240"/>
          </a:xfrm>
          <a:prstGeom prst="round2SameRect">
            <a:avLst/>
          </a:prstGeom>
          <a:gradFill flip="none" rotWithShape="1">
            <a:gsLst>
              <a:gs pos="0">
                <a:srgbClr val="FF9933">
                  <a:alpha val="50000"/>
                </a:srgbClr>
              </a:gs>
              <a:gs pos="100000">
                <a:srgbClr val="FFC000"/>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descr="Home with solid fill">
            <a:hlinkClick r:id="rId3" action="ppaction://hlinksldjump"/>
            <a:extLst>
              <a:ext uri="{FF2B5EF4-FFF2-40B4-BE49-F238E27FC236}">
                <a16:creationId xmlns:a16="http://schemas.microsoft.com/office/drawing/2014/main" id="{6B16CB04-6BEA-62DB-BB4B-3A113B514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8042" y="82296"/>
            <a:ext cx="576072" cy="576072"/>
          </a:xfrm>
          <a:prstGeom prst="rect">
            <a:avLst/>
          </a:prstGeom>
        </p:spPr>
      </p:pic>
      <p:pic>
        <p:nvPicPr>
          <p:cNvPr id="10" name="Graphic 9" descr="Receiver with solid fill">
            <a:hlinkClick r:id="rId6" action="ppaction://hlinksldjump"/>
            <a:extLst>
              <a:ext uri="{FF2B5EF4-FFF2-40B4-BE49-F238E27FC236}">
                <a16:creationId xmlns:a16="http://schemas.microsoft.com/office/drawing/2014/main" id="{7A26F399-E771-1148-1686-A3DFA58F6CD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83268" y="128016"/>
            <a:ext cx="502920" cy="502920"/>
          </a:xfrm>
          <a:prstGeom prst="rect">
            <a:avLst/>
          </a:prstGeom>
        </p:spPr>
      </p:pic>
      <p:sp>
        <p:nvSpPr>
          <p:cNvPr id="11" name="Rectangle 10">
            <a:extLst>
              <a:ext uri="{FF2B5EF4-FFF2-40B4-BE49-F238E27FC236}">
                <a16:creationId xmlns:a16="http://schemas.microsoft.com/office/drawing/2014/main" id="{F5AED036-4100-61AC-5F2A-796EC872BAE3}"/>
              </a:ext>
            </a:extLst>
          </p:cNvPr>
          <p:cNvSpPr/>
          <p:nvPr/>
        </p:nvSpPr>
        <p:spPr>
          <a:xfrm>
            <a:off x="-1" y="100584"/>
            <a:ext cx="2976072" cy="584775"/>
          </a:xfrm>
          <a:prstGeom prst="rect">
            <a:avLst/>
          </a:prstGeom>
          <a:noFill/>
        </p:spPr>
        <p:txBody>
          <a:bodyPr wrap="none" lIns="91440" tIns="45720" rIns="91440" bIns="45720" anchor="t">
            <a:spAutoFit/>
          </a:bodyPr>
          <a:lstStyle/>
          <a:p>
            <a:pPr algn="ctr"/>
            <a:r>
              <a:rPr lang="en-US" sz="3200" b="1" dirty="0">
                <a:ln w="9525">
                  <a:solidFill>
                    <a:schemeClr val="bg1"/>
                  </a:solidFill>
                  <a:prstDash val="solid"/>
                </a:ln>
                <a:effectLst>
                  <a:outerShdw blurRad="12700" dist="38100" dir="2700000" algn="tl" rotWithShape="0">
                    <a:schemeClr val="bg1">
                      <a:lumMod val="50000"/>
                    </a:schemeClr>
                  </a:outerShdw>
                </a:effectLst>
              </a:rPr>
              <a:t>Manchester-LY</a:t>
            </a:r>
            <a:endPar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12" name="Graphic 11" descr="Projector screen with solid fill">
            <a:hlinkClick r:id="rId9" action="ppaction://hlinksldjump"/>
            <a:extLst>
              <a:ext uri="{FF2B5EF4-FFF2-40B4-BE49-F238E27FC236}">
                <a16:creationId xmlns:a16="http://schemas.microsoft.com/office/drawing/2014/main" id="{80CE46B3-BE26-57DF-7470-DA77A08D3E7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75342" y="82296"/>
            <a:ext cx="668274" cy="603063"/>
          </a:xfrm>
          <a:prstGeom prst="rect">
            <a:avLst/>
          </a:prstGeom>
        </p:spPr>
      </p:pic>
      <p:pic>
        <p:nvPicPr>
          <p:cNvPr id="13" name="Graphic 12" descr="Sunglasses face with solid fill with solid fill">
            <a:hlinkClick r:id="rId9" action="ppaction://hlinksldjump"/>
            <a:extLst>
              <a:ext uri="{FF2B5EF4-FFF2-40B4-BE49-F238E27FC236}">
                <a16:creationId xmlns:a16="http://schemas.microsoft.com/office/drawing/2014/main" id="{708666AF-C51F-6C51-C136-9A56D796AB5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42411" y="180129"/>
            <a:ext cx="334137" cy="301532"/>
          </a:xfrm>
          <a:prstGeom prst="rect">
            <a:avLst/>
          </a:prstGeom>
        </p:spPr>
      </p:pic>
      <p:pic>
        <p:nvPicPr>
          <p:cNvPr id="14" name="Graphic 13" descr="Palette with solid fill">
            <a:hlinkClick r:id="rId14" action="ppaction://hlinksldjump"/>
            <a:extLst>
              <a:ext uri="{FF2B5EF4-FFF2-40B4-BE49-F238E27FC236}">
                <a16:creationId xmlns:a16="http://schemas.microsoft.com/office/drawing/2014/main" id="{7EC3C642-09FC-9AC5-609B-3C7EE285B12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32096" y="82296"/>
            <a:ext cx="624268" cy="624268"/>
          </a:xfrm>
          <a:prstGeom prst="rect">
            <a:avLst/>
          </a:prstGeom>
        </p:spPr>
      </p:pic>
      <p:pic>
        <p:nvPicPr>
          <p:cNvPr id="15" name="Graphic 14" descr="Projector screen with solid fill">
            <a:hlinkClick r:id="rId17" action="ppaction://hlinksldjump"/>
            <a:extLst>
              <a:ext uri="{FF2B5EF4-FFF2-40B4-BE49-F238E27FC236}">
                <a16:creationId xmlns:a16="http://schemas.microsoft.com/office/drawing/2014/main" id="{EE81592B-2BD7-5630-61B5-45EF0C6CB6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690480" y="89154"/>
            <a:ext cx="668274" cy="598932"/>
          </a:xfrm>
          <a:prstGeom prst="rect">
            <a:avLst/>
          </a:prstGeom>
        </p:spPr>
      </p:pic>
      <p:pic>
        <p:nvPicPr>
          <p:cNvPr id="16" name="Graphic 15" descr="Storytelling with solid fill">
            <a:hlinkClick r:id="rId17" action="ppaction://hlinksldjump"/>
            <a:extLst>
              <a:ext uri="{FF2B5EF4-FFF2-40B4-BE49-F238E27FC236}">
                <a16:creationId xmlns:a16="http://schemas.microsoft.com/office/drawing/2014/main" id="{032A0DB3-A48B-A65E-1FA1-E8BAC42805D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876935" y="180129"/>
            <a:ext cx="301532" cy="301532"/>
          </a:xfrm>
          <a:prstGeom prst="rect">
            <a:avLst/>
          </a:prstGeom>
        </p:spPr>
      </p:pic>
      <p:sp>
        <p:nvSpPr>
          <p:cNvPr id="17" name="TextBox 16">
            <a:extLst>
              <a:ext uri="{FF2B5EF4-FFF2-40B4-BE49-F238E27FC236}">
                <a16:creationId xmlns:a16="http://schemas.microsoft.com/office/drawing/2014/main" id="{BF3730FB-F295-25B5-5FAF-474911055D29}"/>
              </a:ext>
            </a:extLst>
          </p:cNvPr>
          <p:cNvSpPr txBox="1"/>
          <p:nvPr/>
        </p:nvSpPr>
        <p:spPr>
          <a:xfrm>
            <a:off x="64008" y="1115568"/>
            <a:ext cx="11967210" cy="2185214"/>
          </a:xfrm>
          <a:prstGeom prst="rect">
            <a:avLst/>
          </a:prstGeom>
          <a:noFill/>
        </p:spPr>
        <p:txBody>
          <a:bodyPr wrap="square" lIns="91440" tIns="45720" rIns="91440" bIns="45720" rtlCol="0" anchor="t">
            <a:spAutoFit/>
          </a:bodyPr>
          <a:lstStyle/>
          <a:p>
            <a:pPr algn="ctr"/>
            <a:r>
              <a:rPr lang="en-GB" sz="3200" dirty="0">
                <a:latin typeface="Arial"/>
                <a:cs typeface="Arial"/>
              </a:rPr>
              <a:t>Contact us</a:t>
            </a:r>
            <a:endParaRPr lang="en-GB" sz="3200" dirty="0">
              <a:latin typeface="Arial" panose="020B0604020202020204" pitchFamily="34" charset="0"/>
              <a:cs typeface="Arial" panose="020B0604020202020204" pitchFamily="34" charset="0"/>
            </a:endParaRPr>
          </a:p>
          <a:p>
            <a:pPr algn="ctr"/>
            <a:endParaRPr lang="en-GB" sz="32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Email: </a:t>
            </a:r>
            <a:r>
              <a:rPr lang="en-GB" sz="2400" dirty="0">
                <a:latin typeface="Arial" panose="020B0604020202020204" pitchFamily="34" charset="0"/>
                <a:cs typeface="Arial" panose="020B0604020202020204" pitchFamily="34" charset="0"/>
                <a:hlinkClick r:id="rId20"/>
              </a:rPr>
              <a:t>2307454@cheadle.tcg.ac.uk</a:t>
            </a:r>
            <a:endParaRPr lang="en-GB" sz="240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Form:													Map:  </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0" name="Add-in 19" title="Forms">
                <a:extLst>
                  <a:ext uri="{FF2B5EF4-FFF2-40B4-BE49-F238E27FC236}">
                    <a16:creationId xmlns:a16="http://schemas.microsoft.com/office/drawing/2014/main" id="{A25986F3-CA73-3057-9AE7-7E285DBA6A00}"/>
                  </a:ext>
                </a:extLst>
              </p:cNvPr>
              <p:cNvGraphicFramePr>
                <a:graphicFrameLocks noGrp="1"/>
              </p:cNvGraphicFramePr>
              <p:nvPr>
                <p:extLst>
                  <p:ext uri="{D42A27DB-BD31-4B8C-83A1-F6EECF244321}">
                    <p14:modId xmlns:p14="http://schemas.microsoft.com/office/powerpoint/2010/main" val="3667541389"/>
                  </p:ext>
                </p:extLst>
              </p:nvPr>
            </p:nvGraphicFramePr>
            <p:xfrm>
              <a:off x="1090864" y="3005489"/>
              <a:ext cx="4828674" cy="3244397"/>
            </p:xfrm>
            <a:graphic>
              <a:graphicData uri="http://schemas.microsoft.com/office/webextensions/webextension/2010/11">
                <we:webextensionref xmlns:we="http://schemas.microsoft.com/office/webextensions/webextension/2010/11" xmlns:r="http://schemas.openxmlformats.org/officeDocument/2006/relationships" r:id="rId21"/>
              </a:graphicData>
            </a:graphic>
          </p:graphicFrame>
        </mc:Choice>
        <mc:Fallback xmlns="">
          <p:pic>
            <p:nvPicPr>
              <p:cNvPr id="20" name="Add-in 19" title="Forms">
                <a:extLst>
                  <a:ext uri="{FF2B5EF4-FFF2-40B4-BE49-F238E27FC236}">
                    <a16:creationId xmlns:a16="http://schemas.microsoft.com/office/drawing/2014/main" id="{A25986F3-CA73-3057-9AE7-7E285DBA6A00}"/>
                  </a:ext>
                </a:extLst>
              </p:cNvPr>
              <p:cNvPicPr>
                <a:picLocks noGrp="1" noRot="1" noChangeAspect="1" noMove="1" noResize="1" noEditPoints="1" noAdjustHandles="1" noChangeArrowheads="1" noChangeShapeType="1"/>
              </p:cNvPicPr>
              <p:nvPr/>
            </p:nvPicPr>
            <p:blipFill>
              <a:blip r:embed="rId22"/>
              <a:stretch>
                <a:fillRect/>
              </a:stretch>
            </p:blipFill>
            <p:spPr>
              <a:xfrm>
                <a:off x="1090864" y="3005489"/>
                <a:ext cx="4828674" cy="3244397"/>
              </a:xfrm>
              <a:prstGeom prst="rect">
                <a:avLst/>
              </a:prstGeom>
            </p:spPr>
          </p:pic>
        </mc:Fallback>
      </mc:AlternateContent>
      <p:sp>
        <p:nvSpPr>
          <p:cNvPr id="22" name="TextBox 21">
            <a:extLst>
              <a:ext uri="{FF2B5EF4-FFF2-40B4-BE49-F238E27FC236}">
                <a16:creationId xmlns:a16="http://schemas.microsoft.com/office/drawing/2014/main" id="{D92CF9B1-7733-ECB2-A3B1-2F29D8374519}"/>
              </a:ext>
            </a:extLst>
          </p:cNvPr>
          <p:cNvSpPr txBox="1"/>
          <p:nvPr/>
        </p:nvSpPr>
        <p:spPr>
          <a:xfrm>
            <a:off x="8006689" y="6308539"/>
            <a:ext cx="3256075" cy="369332"/>
          </a:xfrm>
          <a:prstGeom prst="rect">
            <a:avLst/>
          </a:prstGeom>
          <a:noFill/>
        </p:spPr>
        <p:txBody>
          <a:bodyPr wrap="square">
            <a:spAutoFit/>
          </a:bodyPr>
          <a:lstStyle/>
          <a:p>
            <a:r>
              <a:rPr lang="en-GB" dirty="0">
                <a:hlinkClick r:id="rId23"/>
              </a:rPr>
              <a:t>Open location on Google Maps</a:t>
            </a:r>
            <a:endParaRPr lang="en-GB" dirty="0"/>
          </a:p>
        </p:txBody>
      </p:sp>
      <p:pic>
        <p:nvPicPr>
          <p:cNvPr id="24" name="Picture 23" descr="Map location of Cheadle College">
            <a:hlinkClick r:id="rId23"/>
            <a:extLst>
              <a:ext uri="{FF2B5EF4-FFF2-40B4-BE49-F238E27FC236}">
                <a16:creationId xmlns:a16="http://schemas.microsoft.com/office/drawing/2014/main" id="{72FFD424-ECFB-6F87-7DA4-A190F8282AFA}"/>
              </a:ext>
            </a:extLst>
          </p:cNvPr>
          <p:cNvPicPr>
            <a:picLocks noChangeAspect="1"/>
          </p:cNvPicPr>
          <p:nvPr/>
        </p:nvPicPr>
        <p:blipFill>
          <a:blip r:embed="rId24"/>
          <a:stretch>
            <a:fillRect/>
          </a:stretch>
        </p:blipFill>
        <p:spPr>
          <a:xfrm>
            <a:off x="7316057" y="3005489"/>
            <a:ext cx="4637341" cy="3244397"/>
          </a:xfrm>
          <a:prstGeom prst="rect">
            <a:avLst/>
          </a:prstGeom>
        </p:spPr>
      </p:pic>
    </p:spTree>
    <p:extLst>
      <p:ext uri="{BB962C8B-B14F-4D97-AF65-F5344CB8AC3E}">
        <p14:creationId xmlns:p14="http://schemas.microsoft.com/office/powerpoint/2010/main" val="367560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lage of different buildings around Manchester">
            <a:extLst>
              <a:ext uri="{FF2B5EF4-FFF2-40B4-BE49-F238E27FC236}">
                <a16:creationId xmlns:a16="http://schemas.microsoft.com/office/drawing/2014/main" id="{B71F746F-B701-F12A-4152-F5630B0169C2}"/>
              </a:ext>
            </a:extLst>
          </p:cNvPr>
          <p:cNvPicPr>
            <a:picLocks noChangeAspect="1"/>
          </p:cNvPicPr>
          <p:nvPr/>
        </p:nvPicPr>
        <p:blipFill>
          <a:blip r:embed="rId3"/>
          <a:stretch>
            <a:fillRect/>
          </a:stretch>
        </p:blipFill>
        <p:spPr>
          <a:xfrm>
            <a:off x="1379653" y="793498"/>
            <a:ext cx="6213677" cy="4978660"/>
          </a:xfrm>
          <a:prstGeom prst="rect">
            <a:avLst/>
          </a:prstGeom>
        </p:spPr>
      </p:pic>
      <p:sp>
        <p:nvSpPr>
          <p:cNvPr id="2" name="Rectangle: Rounded Corners 1" descr="Shape shaded with Stagecoach Local colours&#10;&#10;&#10;">
            <a:extLst>
              <a:ext uri="{FF2B5EF4-FFF2-40B4-BE49-F238E27FC236}">
                <a16:creationId xmlns:a16="http://schemas.microsoft.com/office/drawing/2014/main" id="{F490EB43-541D-B3A9-B062-1555D2AF03BF}"/>
              </a:ext>
            </a:extLst>
          </p:cNvPr>
          <p:cNvSpPr/>
          <p:nvPr/>
        </p:nvSpPr>
        <p:spPr>
          <a:xfrm>
            <a:off x="9284490" y="1059151"/>
            <a:ext cx="1438635" cy="935760"/>
          </a:xfrm>
          <a:prstGeom prst="roundRect">
            <a:avLst/>
          </a:prstGeom>
          <a:gradFill flip="none" rotWithShape="1">
            <a:gsLst>
              <a:gs pos="0">
                <a:srgbClr val="00B0F0"/>
              </a:gs>
              <a:gs pos="86246">
                <a:srgbClr val="FFC000"/>
              </a:gs>
              <a:gs pos="51000">
                <a:schemeClr val="tx1"/>
              </a:gs>
              <a:gs pos="77000">
                <a:srgbClr val="00B050"/>
              </a:gs>
              <a:gs pos="25000">
                <a:schemeClr val="tx1"/>
              </a:gs>
              <a:gs pos="100000">
                <a:srgbClr val="FFC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t>
            </a:r>
          </a:p>
        </p:txBody>
      </p:sp>
      <p:pic>
        <p:nvPicPr>
          <p:cNvPr id="5" name="Picture 4" descr="Text-shaped image of a part of Manchester">
            <a:extLst>
              <a:ext uri="{FF2B5EF4-FFF2-40B4-BE49-F238E27FC236}">
                <a16:creationId xmlns:a16="http://schemas.microsoft.com/office/drawing/2014/main" id="{F4B21F8E-4A25-A719-F354-6A9BBC058B9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116" b="88986" l="2969" r="97561">
                        <a14:foregroundMark x1="18346" y1="16522" x2="18346" y2="16522"/>
                        <a14:foregroundMark x1="18028" y1="25217" x2="18028" y2="25217"/>
                        <a14:foregroundMark x1="22906" y1="33623" x2="22906" y2="33623"/>
                        <a14:foregroundMark x1="21103" y1="35072" x2="21103" y2="35072"/>
                        <a14:foregroundMark x1="28526" y1="12464" x2="28314" y2="33623"/>
                        <a14:foregroundMark x1="31177" y1="23478" x2="34146" y2="32464"/>
                        <a14:foregroundMark x1="36161" y1="35072" x2="36161" y2="35072"/>
                        <a14:foregroundMark x1="39767" y1="10725" x2="40403" y2="32174"/>
                        <a14:foregroundMark x1="40403" y1="32174" x2="44433" y2="32464"/>
                        <a14:foregroundMark x1="43902" y1="11304" x2="43902" y2="11304"/>
                        <a14:foregroundMark x1="52068" y1="12464" x2="54931" y2="33623"/>
                        <a14:foregroundMark x1="60021" y1="12754" x2="60127" y2="30725"/>
                        <a14:foregroundMark x1="60551" y1="35652" x2="60551" y2="35652"/>
                        <a14:foregroundMark x1="68081" y1="33623" x2="68081" y2="33623"/>
                        <a14:foregroundMark x1="70626" y1="33333" x2="66278" y2="33043"/>
                        <a14:foregroundMark x1="72110" y1="31304" x2="72110" y2="31304"/>
                        <a14:foregroundMark x1="75292" y1="9855" x2="75398" y2="33043"/>
                        <a14:foregroundMark x1="74231" y1="24348" x2="76246" y2="35652"/>
                        <a14:foregroundMark x1="74125" y1="30145" x2="74125" y2="30145"/>
                        <a14:foregroundMark x1="3287" y1="64928" x2="5514" y2="84928"/>
                        <a14:foregroundMark x1="17497" y1="64928" x2="21315" y2="86667"/>
                        <a14:foregroundMark x1="25769" y1="66087" x2="30859" y2="86667"/>
                        <a14:foregroundMark x1="30859" y1="86667" x2="30859" y2="86957"/>
                        <a14:foregroundMark x1="41569" y1="67246" x2="37222" y2="62029"/>
                        <a14:foregroundMark x1="56734" y1="64058" x2="56840" y2="84058"/>
                        <a14:foregroundMark x1="65217" y1="64928" x2="71792" y2="82609"/>
                        <a14:foregroundMark x1="76988" y1="63768" x2="77519" y2="82029"/>
                        <a14:foregroundMark x1="83669" y1="62899" x2="83987" y2="81159"/>
                        <a14:foregroundMark x1="76670" y1="62029" x2="76670" y2="62029"/>
                        <a14:foregroundMark x1="77837" y1="64348" x2="77837" y2="64348"/>
                        <a14:foregroundMark x1="75186" y1="60290" x2="75186" y2="60290"/>
                        <a14:foregroundMark x1="76246" y1="60290" x2="76246" y2="60290"/>
                        <a14:foregroundMark x1="80064" y1="61159" x2="80064" y2="61159"/>
                        <a14:foregroundMark x1="91516" y1="63188" x2="92471" y2="87536"/>
                        <a14:foregroundMark x1="96819" y1="62609" x2="97667" y2="83768"/>
                        <a14:foregroundMark x1="65217" y1="82029" x2="71686" y2="86087"/>
                        <a14:foregroundMark x1="45281" y1="64348" x2="45811" y2="84928"/>
                        <a14:foregroundMark x1="45387" y1="11304" x2="45387" y2="11304"/>
                        <a14:foregroundMark x1="46023" y1="8116" x2="46023" y2="8116"/>
                        <a14:foregroundMark x1="43266" y1="8116" x2="43266" y2="8116"/>
                        <a14:foregroundMark x1="56734" y1="9275" x2="59279" y2="10725"/>
                        <a14:foregroundMark x1="79427" y1="61739" x2="79639" y2="63768"/>
                        <a14:foregroundMark x1="74549" y1="33913" x2="74549" y2="33913"/>
                        <a14:foregroundMark x1="74549" y1="35942" x2="74549" y2="35942"/>
                        <a14:foregroundMark x1="71792" y1="31304" x2="71792" y2="33913"/>
                        <a14:foregroundMark x1="72322" y1="36232" x2="72322" y2="36232"/>
                        <a14:foregroundMark x1="72322" y1="30435" x2="72322" y2="30435"/>
                        <a14:backgroundMark x1="68823" y1="26667" x2="72110" y2="27246"/>
                        <a14:backgroundMark x1="73249" y1="36232" x2="73277" y2="37681"/>
                        <a14:backgroundMark x1="73243" y1="35942" x2="73249" y2="36232"/>
                        <a14:backgroundMark x1="73204" y1="33913" x2="73243" y2="35942"/>
                        <a14:backgroundMark x1="31919" y1="17391" x2="31919" y2="17391"/>
                        <a14:backgroundMark x1="51326" y1="21159" x2="51326" y2="21159"/>
                        <a14:backgroundMark x1="17179" y1="75362" x2="17179" y2="75362"/>
                      </a14:backgroundRemoval>
                    </a14:imgEffect>
                  </a14:imgLayer>
                </a14:imgProps>
              </a:ext>
            </a:extLst>
          </a:blip>
          <a:stretch>
            <a:fillRect/>
          </a:stretch>
        </p:blipFill>
        <p:spPr>
          <a:xfrm rot="5400000">
            <a:off x="6219329" y="2433152"/>
            <a:ext cx="4333386" cy="1585385"/>
          </a:xfrm>
          <a:prstGeom prst="rect">
            <a:avLst/>
          </a:prstGeom>
          <a:effectLst>
            <a:glow rad="101600">
              <a:schemeClr val="tx1">
                <a:alpha val="60000"/>
              </a:schemeClr>
            </a:glow>
          </a:effectLst>
        </p:spPr>
      </p:pic>
      <p:sp>
        <p:nvSpPr>
          <p:cNvPr id="3" name="Rectangle: Rounded Corners 2" descr="Shape shaded with Stagecoach Beachball colours">
            <a:extLst>
              <a:ext uri="{FF2B5EF4-FFF2-40B4-BE49-F238E27FC236}">
                <a16:creationId xmlns:a16="http://schemas.microsoft.com/office/drawing/2014/main" id="{511910AC-64A4-D809-3ABE-A42929BD0D7C}"/>
              </a:ext>
            </a:extLst>
          </p:cNvPr>
          <p:cNvSpPr/>
          <p:nvPr/>
        </p:nvSpPr>
        <p:spPr>
          <a:xfrm>
            <a:off x="9284490" y="2089663"/>
            <a:ext cx="1438635" cy="935760"/>
          </a:xfrm>
          <a:prstGeom prst="roundRect">
            <a:avLst/>
          </a:prstGeom>
          <a:gradFill flip="none" rotWithShape="1">
            <a:gsLst>
              <a:gs pos="0">
                <a:srgbClr val="002060"/>
              </a:gs>
              <a:gs pos="73000">
                <a:srgbClr val="FF6600"/>
              </a:gs>
              <a:gs pos="51000">
                <a:schemeClr val="tx1"/>
              </a:gs>
              <a:gs pos="77000">
                <a:srgbClr val="FF6600"/>
              </a:gs>
              <a:gs pos="25000">
                <a:schemeClr val="tx1"/>
              </a:gs>
              <a:gs pos="100000">
                <a:srgbClr val="FF00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descr="Shape shaded with Arriva Interurban colours">
            <a:extLst>
              <a:ext uri="{FF2B5EF4-FFF2-40B4-BE49-F238E27FC236}">
                <a16:creationId xmlns:a16="http://schemas.microsoft.com/office/drawing/2014/main" id="{46F65B62-9F49-9956-39C4-C55F1FDEF855}"/>
              </a:ext>
            </a:extLst>
          </p:cNvPr>
          <p:cNvSpPr/>
          <p:nvPr/>
        </p:nvSpPr>
        <p:spPr>
          <a:xfrm>
            <a:off x="9284490" y="4300807"/>
            <a:ext cx="1438635" cy="935760"/>
          </a:xfrm>
          <a:prstGeom prst="roundRect">
            <a:avLst/>
          </a:prstGeom>
          <a:gradFill flip="none" rotWithShape="1">
            <a:gsLst>
              <a:gs pos="0">
                <a:srgbClr val="009999"/>
              </a:gs>
              <a:gs pos="32000">
                <a:srgbClr val="FFF0D5"/>
              </a:gs>
              <a:gs pos="24000">
                <a:srgbClr val="FFF0D5"/>
              </a:gs>
              <a:gs pos="100000">
                <a:srgbClr val="009999"/>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descr="Shape shaded with Stagecoach Magic Bus Hybrid colours">
            <a:extLst>
              <a:ext uri="{FF2B5EF4-FFF2-40B4-BE49-F238E27FC236}">
                <a16:creationId xmlns:a16="http://schemas.microsoft.com/office/drawing/2014/main" id="{CCA72CF2-667D-25CF-62FE-FDFAFCF226E3}"/>
              </a:ext>
            </a:extLst>
          </p:cNvPr>
          <p:cNvSpPr/>
          <p:nvPr/>
        </p:nvSpPr>
        <p:spPr>
          <a:xfrm>
            <a:off x="9284490" y="3195235"/>
            <a:ext cx="1438635" cy="935760"/>
          </a:xfrm>
          <a:prstGeom prst="roundRect">
            <a:avLst/>
          </a:prstGeom>
          <a:gradFill flip="none" rotWithShape="1">
            <a:gsLst>
              <a:gs pos="0">
                <a:srgbClr val="00B0F0"/>
              </a:gs>
              <a:gs pos="34000">
                <a:srgbClr val="00B0F0"/>
              </a:gs>
              <a:gs pos="77000">
                <a:schemeClr val="tx1"/>
              </a:gs>
              <a:gs pos="63000">
                <a:srgbClr val="00B0F0"/>
              </a:gs>
              <a:gs pos="50000">
                <a:schemeClr val="tx1"/>
              </a:gs>
              <a:gs pos="24000">
                <a:schemeClr val="tx1"/>
              </a:gs>
              <a:gs pos="100000">
                <a:srgbClr val="00B0F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descr="Shape shaded with Diamond Brighter colours">
            <a:extLst>
              <a:ext uri="{FF2B5EF4-FFF2-40B4-BE49-F238E27FC236}">
                <a16:creationId xmlns:a16="http://schemas.microsoft.com/office/drawing/2014/main" id="{781AB92F-9EFC-A3E9-9F77-4638E302931E}"/>
              </a:ext>
            </a:extLst>
          </p:cNvPr>
          <p:cNvSpPr/>
          <p:nvPr/>
        </p:nvSpPr>
        <p:spPr>
          <a:xfrm>
            <a:off x="9284490" y="5406380"/>
            <a:ext cx="1438635" cy="935760"/>
          </a:xfrm>
          <a:prstGeom prst="roundRect">
            <a:avLst/>
          </a:prstGeom>
          <a:gradFill flip="none" rotWithShape="1">
            <a:gsLst>
              <a:gs pos="0">
                <a:srgbClr val="00B0F0"/>
              </a:gs>
              <a:gs pos="89000">
                <a:srgbClr val="002060"/>
              </a:gs>
              <a:gs pos="71000">
                <a:srgbClr val="00B0F0"/>
              </a:gs>
              <a:gs pos="51000">
                <a:srgbClr val="002060"/>
              </a:gs>
              <a:gs pos="28000">
                <a:srgbClr val="00B0F0"/>
              </a:gs>
              <a:gs pos="100000">
                <a:srgbClr val="00206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descr="Shape shaded with Northern Trains colours">
            <a:extLst>
              <a:ext uri="{FF2B5EF4-FFF2-40B4-BE49-F238E27FC236}">
                <a16:creationId xmlns:a16="http://schemas.microsoft.com/office/drawing/2014/main" id="{6F6279B6-E81B-0940-F917-DF864EA19FFC}"/>
              </a:ext>
            </a:extLst>
          </p:cNvPr>
          <p:cNvSpPr/>
          <p:nvPr/>
        </p:nvSpPr>
        <p:spPr>
          <a:xfrm>
            <a:off x="1495134" y="5863445"/>
            <a:ext cx="1438635" cy="478695"/>
          </a:xfrm>
          <a:prstGeom prst="roundRect">
            <a:avLst/>
          </a:prstGeom>
          <a:gradFill flip="none" rotWithShape="1">
            <a:gsLst>
              <a:gs pos="0">
                <a:srgbClr val="0000CC"/>
              </a:gs>
              <a:gs pos="40000">
                <a:schemeClr val="tx1"/>
              </a:gs>
              <a:gs pos="34000">
                <a:schemeClr val="bg2">
                  <a:lumMod val="50000"/>
                  <a:lumOff val="50000"/>
                </a:schemeClr>
              </a:gs>
              <a:gs pos="15000">
                <a:srgbClr val="0000CC"/>
              </a:gs>
              <a:gs pos="28000">
                <a:srgbClr val="FFC000"/>
              </a:gs>
              <a:gs pos="22000">
                <a:srgbClr val="00B0F0"/>
              </a:gs>
              <a:gs pos="100000">
                <a:schemeClr val="tx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descr="Shape shaded with TransPennine Express colours">
            <a:extLst>
              <a:ext uri="{FF2B5EF4-FFF2-40B4-BE49-F238E27FC236}">
                <a16:creationId xmlns:a16="http://schemas.microsoft.com/office/drawing/2014/main" id="{BC936987-768A-FB22-B0C3-0BB0C52F01CB}"/>
              </a:ext>
            </a:extLst>
          </p:cNvPr>
          <p:cNvSpPr/>
          <p:nvPr/>
        </p:nvSpPr>
        <p:spPr>
          <a:xfrm>
            <a:off x="2990813" y="5874260"/>
            <a:ext cx="1438635" cy="478695"/>
          </a:xfrm>
          <a:prstGeom prst="roundRect">
            <a:avLst/>
          </a:prstGeom>
          <a:gradFill flip="none" rotWithShape="1">
            <a:gsLst>
              <a:gs pos="28000">
                <a:srgbClr val="00B0F0"/>
              </a:gs>
              <a:gs pos="21000">
                <a:srgbClr val="54C5EC"/>
              </a:gs>
              <a:gs pos="12000">
                <a:srgbClr val="00B0F0"/>
              </a:gs>
              <a:gs pos="6000">
                <a:srgbClr val="54C5EC"/>
              </a:gs>
              <a:gs pos="0">
                <a:srgbClr val="00B0F0"/>
              </a:gs>
              <a:gs pos="34000">
                <a:schemeClr val="tx1">
                  <a:lumMod val="85000"/>
                </a:schemeClr>
              </a:gs>
              <a:gs pos="100000">
                <a:schemeClr val="tx1">
                  <a:lumMod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descr="Shape shaded with Cross Country colours">
            <a:extLst>
              <a:ext uri="{FF2B5EF4-FFF2-40B4-BE49-F238E27FC236}">
                <a16:creationId xmlns:a16="http://schemas.microsoft.com/office/drawing/2014/main" id="{1CBECF2D-9CE4-788D-AE86-09C61E2B126E}"/>
              </a:ext>
            </a:extLst>
          </p:cNvPr>
          <p:cNvSpPr/>
          <p:nvPr/>
        </p:nvSpPr>
        <p:spPr>
          <a:xfrm>
            <a:off x="4486491" y="5863445"/>
            <a:ext cx="1438635" cy="478695"/>
          </a:xfrm>
          <a:prstGeom prst="roundRect">
            <a:avLst/>
          </a:prstGeom>
          <a:gradFill flip="none" rotWithShape="1">
            <a:gsLst>
              <a:gs pos="0">
                <a:srgbClr val="660033"/>
              </a:gs>
              <a:gs pos="25690">
                <a:srgbClr val="660033"/>
              </a:gs>
              <a:gs pos="35000">
                <a:schemeClr val="tx1">
                  <a:lumMod val="85000"/>
                </a:schemeClr>
              </a:gs>
              <a:gs pos="100000">
                <a:schemeClr val="tx1">
                  <a:lumMod val="7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descr="Shape shaded with Avanti West Coast colours">
            <a:extLst>
              <a:ext uri="{FF2B5EF4-FFF2-40B4-BE49-F238E27FC236}">
                <a16:creationId xmlns:a16="http://schemas.microsoft.com/office/drawing/2014/main" id="{490DBF07-1DA4-9C0E-4361-7C2483E352AE}"/>
              </a:ext>
            </a:extLst>
          </p:cNvPr>
          <p:cNvSpPr/>
          <p:nvPr/>
        </p:nvSpPr>
        <p:spPr>
          <a:xfrm>
            <a:off x="5982170" y="5863445"/>
            <a:ext cx="1438635" cy="478695"/>
          </a:xfrm>
          <a:prstGeom prst="roundRect">
            <a:avLst/>
          </a:prstGeom>
          <a:gradFill flip="none" rotWithShape="1">
            <a:gsLst>
              <a:gs pos="0">
                <a:schemeClr val="tx2">
                  <a:lumMod val="10000"/>
                </a:schemeClr>
              </a:gs>
              <a:gs pos="21000">
                <a:schemeClr val="tx2">
                  <a:lumMod val="10000"/>
                </a:schemeClr>
              </a:gs>
              <a:gs pos="23000">
                <a:srgbClr val="FF6600"/>
              </a:gs>
              <a:gs pos="25000">
                <a:schemeClr val="tx2">
                  <a:lumMod val="1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Top Corners Rounded 26">
            <a:extLst>
              <a:ext uri="{FF2B5EF4-FFF2-40B4-BE49-F238E27FC236}">
                <a16:creationId xmlns:a16="http://schemas.microsoft.com/office/drawing/2014/main" id="{79221255-8AC4-C02E-7D0F-40B6E7C81A03}"/>
              </a:ext>
            </a:extLst>
          </p:cNvPr>
          <p:cNvSpPr/>
          <p:nvPr/>
        </p:nvSpPr>
        <p:spPr>
          <a:xfrm flipV="1">
            <a:off x="0" y="0"/>
            <a:ext cx="12192000" cy="777240"/>
          </a:xfrm>
          <a:prstGeom prst="round2SameRect">
            <a:avLst/>
          </a:prstGeom>
          <a:gradFill flip="none" rotWithShape="1">
            <a:gsLst>
              <a:gs pos="0">
                <a:srgbClr val="FF9933">
                  <a:alpha val="50000"/>
                </a:srgbClr>
              </a:gs>
              <a:gs pos="100000">
                <a:srgbClr val="FFC000"/>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descr="Home with solid fill">
            <a:hlinkClick r:id="rId6" action="ppaction://hlinksldjump"/>
            <a:extLst>
              <a:ext uri="{FF2B5EF4-FFF2-40B4-BE49-F238E27FC236}">
                <a16:creationId xmlns:a16="http://schemas.microsoft.com/office/drawing/2014/main" id="{473934CB-8F93-6ED4-79FF-69177F4971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18042" y="82296"/>
            <a:ext cx="576072" cy="576072"/>
          </a:xfrm>
          <a:prstGeom prst="rect">
            <a:avLst/>
          </a:prstGeom>
        </p:spPr>
      </p:pic>
      <p:pic>
        <p:nvPicPr>
          <p:cNvPr id="29" name="Graphic 28" descr="Receiver with solid fill">
            <a:hlinkClick r:id="rId9" action="ppaction://hlinksldjump"/>
            <a:extLst>
              <a:ext uri="{FF2B5EF4-FFF2-40B4-BE49-F238E27FC236}">
                <a16:creationId xmlns:a16="http://schemas.microsoft.com/office/drawing/2014/main" id="{93067A15-F5AD-4141-A42D-650A9237597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83268" y="128016"/>
            <a:ext cx="502920" cy="502920"/>
          </a:xfrm>
          <a:prstGeom prst="rect">
            <a:avLst/>
          </a:prstGeom>
        </p:spPr>
      </p:pic>
      <p:sp>
        <p:nvSpPr>
          <p:cNvPr id="30" name="Rectangle 29">
            <a:extLst>
              <a:ext uri="{FF2B5EF4-FFF2-40B4-BE49-F238E27FC236}">
                <a16:creationId xmlns:a16="http://schemas.microsoft.com/office/drawing/2014/main" id="{1BC64C14-E21D-8496-AFCE-8A590419A4ED}"/>
              </a:ext>
            </a:extLst>
          </p:cNvPr>
          <p:cNvSpPr/>
          <p:nvPr/>
        </p:nvSpPr>
        <p:spPr>
          <a:xfrm>
            <a:off x="-1" y="100584"/>
            <a:ext cx="2976072" cy="584775"/>
          </a:xfrm>
          <a:prstGeom prst="rect">
            <a:avLst/>
          </a:prstGeom>
          <a:noFill/>
        </p:spPr>
        <p:txBody>
          <a:bodyPr wrap="none" lIns="91440" tIns="45720" rIns="91440" bIns="45720" anchor="t">
            <a:spAutoFit/>
          </a:bodyPr>
          <a:lstStyle/>
          <a:p>
            <a:pPr algn="ctr"/>
            <a:r>
              <a:rPr lang="en-US" sz="3200" b="1" dirty="0">
                <a:ln w="9525">
                  <a:solidFill>
                    <a:schemeClr val="bg1"/>
                  </a:solidFill>
                  <a:prstDash val="solid"/>
                </a:ln>
                <a:effectLst>
                  <a:outerShdw blurRad="12700" dist="38100" dir="2700000" algn="tl" rotWithShape="0">
                    <a:schemeClr val="bg1">
                      <a:lumMod val="50000"/>
                    </a:schemeClr>
                  </a:outerShdw>
                </a:effectLst>
              </a:rPr>
              <a:t>Manchester-LY</a:t>
            </a:r>
            <a:endPar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31" name="Graphic 30" descr="Projector screen with solid fill">
            <a:hlinkClick r:id="rId12" action="ppaction://hlinksldjump"/>
            <a:extLst>
              <a:ext uri="{FF2B5EF4-FFF2-40B4-BE49-F238E27FC236}">
                <a16:creationId xmlns:a16="http://schemas.microsoft.com/office/drawing/2014/main" id="{BBB55F38-37C0-3A43-BC41-6A8CF63BA8C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975342" y="82296"/>
            <a:ext cx="668274" cy="603063"/>
          </a:xfrm>
          <a:prstGeom prst="rect">
            <a:avLst/>
          </a:prstGeom>
        </p:spPr>
      </p:pic>
      <p:pic>
        <p:nvPicPr>
          <p:cNvPr id="32" name="Graphic 31" descr="Sunglasses face with solid fill with solid fill">
            <a:hlinkClick r:id="rId12" action="ppaction://hlinksldjump"/>
            <a:extLst>
              <a:ext uri="{FF2B5EF4-FFF2-40B4-BE49-F238E27FC236}">
                <a16:creationId xmlns:a16="http://schemas.microsoft.com/office/drawing/2014/main" id="{9C97B93B-B5CB-D502-1A58-A1A7E3D8895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142411" y="180129"/>
            <a:ext cx="334137" cy="301532"/>
          </a:xfrm>
          <a:prstGeom prst="rect">
            <a:avLst/>
          </a:prstGeom>
        </p:spPr>
      </p:pic>
      <p:pic>
        <p:nvPicPr>
          <p:cNvPr id="33" name="Graphic 32" descr="Palette with solid fill">
            <a:hlinkClick r:id="rId17" action="ppaction://hlinksldjump"/>
            <a:extLst>
              <a:ext uri="{FF2B5EF4-FFF2-40B4-BE49-F238E27FC236}">
                <a16:creationId xmlns:a16="http://schemas.microsoft.com/office/drawing/2014/main" id="{E2DE91AA-B05A-4AB7-7FDA-4DEB5F1A02E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32096" y="82296"/>
            <a:ext cx="624268" cy="624268"/>
          </a:xfrm>
          <a:prstGeom prst="rect">
            <a:avLst/>
          </a:prstGeom>
        </p:spPr>
      </p:pic>
      <p:pic>
        <p:nvPicPr>
          <p:cNvPr id="34" name="Graphic 33" descr="Projector screen with solid fill">
            <a:hlinkClick r:id="rId20" action="ppaction://hlinksldjump"/>
            <a:extLst>
              <a:ext uri="{FF2B5EF4-FFF2-40B4-BE49-F238E27FC236}">
                <a16:creationId xmlns:a16="http://schemas.microsoft.com/office/drawing/2014/main" id="{3DD5F7A6-6872-AA0D-E608-DAD76F23098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690480" y="89154"/>
            <a:ext cx="668274" cy="598932"/>
          </a:xfrm>
          <a:prstGeom prst="rect">
            <a:avLst/>
          </a:prstGeom>
        </p:spPr>
      </p:pic>
      <p:pic>
        <p:nvPicPr>
          <p:cNvPr id="41" name="Graphic 40" descr="Storytelling with solid fill">
            <a:hlinkClick r:id="rId20" action="ppaction://hlinksldjump"/>
            <a:extLst>
              <a:ext uri="{FF2B5EF4-FFF2-40B4-BE49-F238E27FC236}">
                <a16:creationId xmlns:a16="http://schemas.microsoft.com/office/drawing/2014/main" id="{5C8D64A9-D5DF-1AD2-85E4-6A81ACBBD0C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876935" y="180129"/>
            <a:ext cx="301532" cy="301532"/>
          </a:xfrm>
          <a:prstGeom prst="rect">
            <a:avLst/>
          </a:prstGeom>
        </p:spPr>
      </p:pic>
      <p:sp>
        <p:nvSpPr>
          <p:cNvPr id="13" name="TextBox 12">
            <a:extLst>
              <a:ext uri="{FF2B5EF4-FFF2-40B4-BE49-F238E27FC236}">
                <a16:creationId xmlns:a16="http://schemas.microsoft.com/office/drawing/2014/main" id="{57E0814C-09D0-D72D-E393-17FE8701A18E}"/>
              </a:ext>
            </a:extLst>
          </p:cNvPr>
          <p:cNvSpPr txBox="1"/>
          <p:nvPr/>
        </p:nvSpPr>
        <p:spPr>
          <a:xfrm>
            <a:off x="3231358" y="95868"/>
            <a:ext cx="5387536" cy="603242"/>
          </a:xfrm>
          <a:prstGeom prst="rect">
            <a:avLst/>
          </a:prstGeom>
          <a:noFill/>
        </p:spPr>
        <p:txBody>
          <a:bodyPr wrap="square" rtlCol="0">
            <a:spAutoFit/>
          </a:bodyPr>
          <a:lstStyle/>
          <a:p>
            <a:pPr algn="ctr" defTabSz="379476">
              <a:spcAft>
                <a:spcPts val="600"/>
              </a:spcAft>
            </a:pPr>
            <a:r>
              <a:rPr lang="en-GB" sz="3320" b="1" kern="1200" dirty="0">
                <a:ln>
                  <a:solidFill>
                    <a:schemeClr val="bg1"/>
                  </a:solidFill>
                </a:ln>
                <a:solidFill>
                  <a:sysClr val="windowText" lastClr="000000"/>
                </a:solidFill>
                <a:latin typeface="Arial" panose="020B0604020202020204" pitchFamily="34" charset="0"/>
                <a:cs typeface="Arial" panose="020B0604020202020204" pitchFamily="34" charset="0"/>
              </a:rPr>
              <a:t>Moodboard</a:t>
            </a:r>
            <a:endParaRPr lang="en-GB" sz="4000" b="1" dirty="0">
              <a:ln>
                <a:solidFill>
                  <a:schemeClr val="bg1"/>
                </a:solidFill>
              </a:ln>
              <a:solidFill>
                <a:sysClr val="windowText" lastClr="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5510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18E71952-960F-D04C-7E8E-F40F494BD381}"/>
              </a:ext>
            </a:extLst>
          </p:cNvPr>
          <p:cNvSpPr/>
          <p:nvPr/>
        </p:nvSpPr>
        <p:spPr>
          <a:xfrm flipV="1">
            <a:off x="0" y="0"/>
            <a:ext cx="12192000" cy="777240"/>
          </a:xfrm>
          <a:prstGeom prst="round2SameRect">
            <a:avLst/>
          </a:prstGeom>
          <a:gradFill flip="none" rotWithShape="1">
            <a:gsLst>
              <a:gs pos="0">
                <a:srgbClr val="FF9933">
                  <a:alpha val="50000"/>
                </a:srgbClr>
              </a:gs>
              <a:gs pos="100000">
                <a:srgbClr val="FFC000"/>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9" descr="Home with solid fill">
            <a:hlinkClick r:id="rId3" action="ppaction://hlinksldjump"/>
            <a:extLst>
              <a:ext uri="{FF2B5EF4-FFF2-40B4-BE49-F238E27FC236}">
                <a16:creationId xmlns:a16="http://schemas.microsoft.com/office/drawing/2014/main" id="{EC4CDB93-74C6-5327-BFA8-ACB87CCB7F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8042" y="82296"/>
            <a:ext cx="576072" cy="576072"/>
          </a:xfrm>
          <a:prstGeom prst="rect">
            <a:avLst/>
          </a:prstGeom>
        </p:spPr>
      </p:pic>
      <p:pic>
        <p:nvPicPr>
          <p:cNvPr id="11" name="Graphic 10" descr="Receiver with solid fill">
            <a:hlinkClick r:id="rId6" action="ppaction://hlinksldjump"/>
            <a:extLst>
              <a:ext uri="{FF2B5EF4-FFF2-40B4-BE49-F238E27FC236}">
                <a16:creationId xmlns:a16="http://schemas.microsoft.com/office/drawing/2014/main" id="{122A66E8-0984-ECC2-BDA1-2A17AE77B6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83268" y="128016"/>
            <a:ext cx="502920" cy="502920"/>
          </a:xfrm>
          <a:prstGeom prst="rect">
            <a:avLst/>
          </a:prstGeom>
        </p:spPr>
      </p:pic>
      <p:sp>
        <p:nvSpPr>
          <p:cNvPr id="12" name="Rectangle 11">
            <a:extLst>
              <a:ext uri="{FF2B5EF4-FFF2-40B4-BE49-F238E27FC236}">
                <a16:creationId xmlns:a16="http://schemas.microsoft.com/office/drawing/2014/main" id="{6C10EBF2-2E0F-38B1-9342-79DD67B36EAE}"/>
              </a:ext>
            </a:extLst>
          </p:cNvPr>
          <p:cNvSpPr/>
          <p:nvPr/>
        </p:nvSpPr>
        <p:spPr>
          <a:xfrm>
            <a:off x="-1" y="100584"/>
            <a:ext cx="2976072" cy="584775"/>
          </a:xfrm>
          <a:prstGeom prst="rect">
            <a:avLst/>
          </a:prstGeom>
          <a:noFill/>
        </p:spPr>
        <p:txBody>
          <a:bodyPr wrap="none" lIns="91440" tIns="45720" rIns="91440" bIns="45720" anchor="t">
            <a:spAutoFit/>
          </a:bodyPr>
          <a:lstStyle/>
          <a:p>
            <a:pPr algn="ctr"/>
            <a:r>
              <a:rPr lang="en-US" sz="3200" b="1" dirty="0">
                <a:ln w="9525">
                  <a:solidFill>
                    <a:schemeClr val="bg1"/>
                  </a:solidFill>
                  <a:prstDash val="solid"/>
                </a:ln>
                <a:effectLst>
                  <a:outerShdw blurRad="12700" dist="38100" dir="2700000" algn="tl" rotWithShape="0">
                    <a:schemeClr val="bg1">
                      <a:lumMod val="50000"/>
                    </a:schemeClr>
                  </a:outerShdw>
                </a:effectLst>
              </a:rPr>
              <a:t>Manchester-LY</a:t>
            </a:r>
            <a:endPar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13" name="Graphic 12" descr="Projector screen with solid fill">
            <a:hlinkClick r:id="rId9" action="ppaction://hlinksldjump"/>
            <a:extLst>
              <a:ext uri="{FF2B5EF4-FFF2-40B4-BE49-F238E27FC236}">
                <a16:creationId xmlns:a16="http://schemas.microsoft.com/office/drawing/2014/main" id="{5E03848B-2432-9FFD-B5C0-9E5DCADC35B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75342" y="82296"/>
            <a:ext cx="668274" cy="603063"/>
          </a:xfrm>
          <a:prstGeom prst="rect">
            <a:avLst/>
          </a:prstGeom>
        </p:spPr>
      </p:pic>
      <p:pic>
        <p:nvPicPr>
          <p:cNvPr id="14" name="Graphic 13" descr="Sunglasses face with solid fill with solid fill">
            <a:hlinkClick r:id="rId9" action="ppaction://hlinksldjump"/>
            <a:extLst>
              <a:ext uri="{FF2B5EF4-FFF2-40B4-BE49-F238E27FC236}">
                <a16:creationId xmlns:a16="http://schemas.microsoft.com/office/drawing/2014/main" id="{E9C28D0C-0419-CCA4-B30A-0497991BFBC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42411" y="180129"/>
            <a:ext cx="334137" cy="301532"/>
          </a:xfrm>
          <a:prstGeom prst="rect">
            <a:avLst/>
          </a:prstGeom>
        </p:spPr>
      </p:pic>
      <p:pic>
        <p:nvPicPr>
          <p:cNvPr id="15" name="Graphic 14" descr="Palette with solid fill">
            <a:hlinkClick r:id="rId14" action="ppaction://hlinksldjump"/>
            <a:extLst>
              <a:ext uri="{FF2B5EF4-FFF2-40B4-BE49-F238E27FC236}">
                <a16:creationId xmlns:a16="http://schemas.microsoft.com/office/drawing/2014/main" id="{A32A228E-DD3B-43F0-040D-416E9114468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32096" y="82296"/>
            <a:ext cx="624268" cy="624268"/>
          </a:xfrm>
          <a:prstGeom prst="rect">
            <a:avLst/>
          </a:prstGeom>
        </p:spPr>
      </p:pic>
      <p:pic>
        <p:nvPicPr>
          <p:cNvPr id="16" name="Graphic 15" descr="Projector screen with solid fill">
            <a:hlinkClick r:id="rId17" action="ppaction://hlinksldjump"/>
            <a:extLst>
              <a:ext uri="{FF2B5EF4-FFF2-40B4-BE49-F238E27FC236}">
                <a16:creationId xmlns:a16="http://schemas.microsoft.com/office/drawing/2014/main" id="{51A0B6D6-C58C-C5B2-56D5-D4B69D0F26C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690480" y="89154"/>
            <a:ext cx="668274" cy="598932"/>
          </a:xfrm>
          <a:prstGeom prst="rect">
            <a:avLst/>
          </a:prstGeom>
        </p:spPr>
      </p:pic>
      <p:pic>
        <p:nvPicPr>
          <p:cNvPr id="17" name="Graphic 16" descr="Storytelling with solid fill">
            <a:hlinkClick r:id="rId17" action="ppaction://hlinksldjump"/>
            <a:extLst>
              <a:ext uri="{FF2B5EF4-FFF2-40B4-BE49-F238E27FC236}">
                <a16:creationId xmlns:a16="http://schemas.microsoft.com/office/drawing/2014/main" id="{6E7889DE-AAF5-5828-D3F6-12AE94EA7EC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876935" y="180129"/>
            <a:ext cx="301532" cy="301532"/>
          </a:xfrm>
          <a:prstGeom prst="rect">
            <a:avLst/>
          </a:prstGeom>
        </p:spPr>
      </p:pic>
      <p:sp>
        <p:nvSpPr>
          <p:cNvPr id="18" name="Rectangle 17">
            <a:extLst>
              <a:ext uri="{FF2B5EF4-FFF2-40B4-BE49-F238E27FC236}">
                <a16:creationId xmlns:a16="http://schemas.microsoft.com/office/drawing/2014/main" id="{8D382A93-72FA-C74A-2646-87E6ADEFDA2A}"/>
              </a:ext>
            </a:extLst>
          </p:cNvPr>
          <p:cNvSpPr/>
          <p:nvPr/>
        </p:nvSpPr>
        <p:spPr>
          <a:xfrm>
            <a:off x="125350" y="1575816"/>
            <a:ext cx="2386584" cy="283464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B8AF0F74-0E8D-7A36-2ECA-E5E26C50770A}"/>
              </a:ext>
            </a:extLst>
          </p:cNvPr>
          <p:cNvSpPr/>
          <p:nvPr/>
        </p:nvSpPr>
        <p:spPr>
          <a:xfrm>
            <a:off x="2536700" y="1572767"/>
            <a:ext cx="2376683" cy="283464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77A0084-17F7-1AE1-1717-A1B5076C8CCE}"/>
              </a:ext>
            </a:extLst>
          </p:cNvPr>
          <p:cNvSpPr/>
          <p:nvPr/>
        </p:nvSpPr>
        <p:spPr>
          <a:xfrm>
            <a:off x="4898518" y="1575816"/>
            <a:ext cx="2386584" cy="283464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EF0CEE86-4CB1-FC32-88B6-A8B8686BDC5E}"/>
              </a:ext>
            </a:extLst>
          </p:cNvPr>
          <p:cNvSpPr/>
          <p:nvPr/>
        </p:nvSpPr>
        <p:spPr>
          <a:xfrm>
            <a:off x="7285102" y="1575816"/>
            <a:ext cx="2386584" cy="283464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115A9BEC-FDCE-D68D-317C-A69A8FC317C6}"/>
              </a:ext>
            </a:extLst>
          </p:cNvPr>
          <p:cNvSpPr/>
          <p:nvPr/>
        </p:nvSpPr>
        <p:spPr>
          <a:xfrm>
            <a:off x="9671686" y="1572768"/>
            <a:ext cx="2386584" cy="283464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789065EC-CA9C-F5D5-BA8B-BA634C7B344E}"/>
              </a:ext>
            </a:extLst>
          </p:cNvPr>
          <p:cNvSpPr/>
          <p:nvPr/>
        </p:nvSpPr>
        <p:spPr>
          <a:xfrm>
            <a:off x="133730" y="1591056"/>
            <a:ext cx="2361818" cy="356616"/>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ysClr val="windowText" lastClr="000000"/>
                </a:solidFill>
                <a:latin typeface="Arial" panose="020B0604020202020204" pitchFamily="34" charset="0"/>
                <a:cs typeface="Arial" panose="020B0604020202020204" pitchFamily="34" charset="0"/>
              </a:rPr>
              <a:t>Nav bar</a:t>
            </a:r>
          </a:p>
        </p:txBody>
      </p:sp>
      <p:sp>
        <p:nvSpPr>
          <p:cNvPr id="24" name="Rectangle 23">
            <a:extLst>
              <a:ext uri="{FF2B5EF4-FFF2-40B4-BE49-F238E27FC236}">
                <a16:creationId xmlns:a16="http://schemas.microsoft.com/office/drawing/2014/main" id="{4B25E00B-8277-C34B-DC21-EA47D9BBE13F}"/>
              </a:ext>
            </a:extLst>
          </p:cNvPr>
          <p:cNvSpPr/>
          <p:nvPr/>
        </p:nvSpPr>
        <p:spPr>
          <a:xfrm>
            <a:off x="765430" y="2180844"/>
            <a:ext cx="1106424" cy="35661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ysClr val="windowText" lastClr="000000"/>
                </a:solidFill>
                <a:latin typeface="Arial" panose="020B0604020202020204" pitchFamily="34" charset="0"/>
                <a:cs typeface="Arial" panose="020B0604020202020204" pitchFamily="34" charset="0"/>
              </a:rPr>
              <a:t>Heading</a:t>
            </a:r>
          </a:p>
        </p:txBody>
      </p:sp>
      <p:sp>
        <p:nvSpPr>
          <p:cNvPr id="25" name="Rectangle 24">
            <a:extLst>
              <a:ext uri="{FF2B5EF4-FFF2-40B4-BE49-F238E27FC236}">
                <a16:creationId xmlns:a16="http://schemas.microsoft.com/office/drawing/2014/main" id="{80285239-53B6-0D74-5B47-2F353A028118}"/>
              </a:ext>
            </a:extLst>
          </p:cNvPr>
          <p:cNvSpPr/>
          <p:nvPr/>
        </p:nvSpPr>
        <p:spPr>
          <a:xfrm>
            <a:off x="212218" y="2770632"/>
            <a:ext cx="2220086" cy="63093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ysClr val="windowText" lastClr="000000"/>
                </a:solidFill>
                <a:latin typeface="Arial" panose="020B0604020202020204" pitchFamily="34" charset="0"/>
                <a:cs typeface="Arial" panose="020B0604020202020204" pitchFamily="34" charset="0"/>
              </a:rPr>
              <a:t>Overview</a:t>
            </a:r>
          </a:p>
        </p:txBody>
      </p:sp>
      <p:sp>
        <p:nvSpPr>
          <p:cNvPr id="26" name="Rectangle 25">
            <a:extLst>
              <a:ext uri="{FF2B5EF4-FFF2-40B4-BE49-F238E27FC236}">
                <a16:creationId xmlns:a16="http://schemas.microsoft.com/office/drawing/2014/main" id="{EBB03FF0-37C1-ECE9-95BA-68E4CF4323BF}"/>
              </a:ext>
            </a:extLst>
          </p:cNvPr>
          <p:cNvSpPr/>
          <p:nvPr/>
        </p:nvSpPr>
        <p:spPr>
          <a:xfrm>
            <a:off x="381955" y="3479063"/>
            <a:ext cx="1873567" cy="35661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ysClr val="windowText" lastClr="000000"/>
                </a:solidFill>
                <a:latin typeface="Arial" panose="020B0604020202020204" pitchFamily="34" charset="0"/>
                <a:cs typeface="Arial" panose="020B0604020202020204" pitchFamily="34" charset="0"/>
              </a:rPr>
              <a:t>Instruction</a:t>
            </a:r>
          </a:p>
        </p:txBody>
      </p:sp>
      <p:sp>
        <p:nvSpPr>
          <p:cNvPr id="27" name="Rectangle 26">
            <a:extLst>
              <a:ext uri="{FF2B5EF4-FFF2-40B4-BE49-F238E27FC236}">
                <a16:creationId xmlns:a16="http://schemas.microsoft.com/office/drawing/2014/main" id="{E399CFFE-1EF6-DD69-53B5-C5A17383F50A}"/>
              </a:ext>
            </a:extLst>
          </p:cNvPr>
          <p:cNvSpPr/>
          <p:nvPr/>
        </p:nvSpPr>
        <p:spPr>
          <a:xfrm>
            <a:off x="381955" y="3928643"/>
            <a:ext cx="427862" cy="35661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b="1" dirty="0">
                <a:solidFill>
                  <a:sysClr val="windowText" lastClr="000000"/>
                </a:solidFill>
                <a:latin typeface="Arial" panose="020B0604020202020204" pitchFamily="34" charset="0"/>
                <a:cs typeface="Arial" panose="020B0604020202020204" pitchFamily="34" charset="0"/>
              </a:rPr>
              <a:t>Button</a:t>
            </a:r>
          </a:p>
        </p:txBody>
      </p:sp>
      <p:sp>
        <p:nvSpPr>
          <p:cNvPr id="31" name="Rectangle 30">
            <a:extLst>
              <a:ext uri="{FF2B5EF4-FFF2-40B4-BE49-F238E27FC236}">
                <a16:creationId xmlns:a16="http://schemas.microsoft.com/office/drawing/2014/main" id="{9A9CC640-03AF-4AC6-7132-1C8C0D0F55A4}"/>
              </a:ext>
            </a:extLst>
          </p:cNvPr>
          <p:cNvSpPr/>
          <p:nvPr/>
        </p:nvSpPr>
        <p:spPr>
          <a:xfrm>
            <a:off x="862015" y="3928643"/>
            <a:ext cx="427862" cy="35661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b="1" dirty="0">
                <a:solidFill>
                  <a:sysClr val="windowText" lastClr="000000"/>
                </a:solidFill>
                <a:latin typeface="Arial" panose="020B0604020202020204" pitchFamily="34" charset="0"/>
                <a:cs typeface="Arial" panose="020B0604020202020204" pitchFamily="34" charset="0"/>
              </a:rPr>
              <a:t>Button</a:t>
            </a:r>
          </a:p>
        </p:txBody>
      </p:sp>
      <p:sp>
        <p:nvSpPr>
          <p:cNvPr id="32" name="Rectangle 31">
            <a:extLst>
              <a:ext uri="{FF2B5EF4-FFF2-40B4-BE49-F238E27FC236}">
                <a16:creationId xmlns:a16="http://schemas.microsoft.com/office/drawing/2014/main" id="{276BB1A5-D091-F91D-E751-E781B8CD752D}"/>
              </a:ext>
            </a:extLst>
          </p:cNvPr>
          <p:cNvSpPr/>
          <p:nvPr/>
        </p:nvSpPr>
        <p:spPr>
          <a:xfrm>
            <a:off x="1343981" y="3928643"/>
            <a:ext cx="427862" cy="35661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b="1" dirty="0">
                <a:solidFill>
                  <a:sysClr val="windowText" lastClr="000000"/>
                </a:solidFill>
                <a:latin typeface="Arial" panose="020B0604020202020204" pitchFamily="34" charset="0"/>
                <a:cs typeface="Arial" panose="020B0604020202020204" pitchFamily="34" charset="0"/>
              </a:rPr>
              <a:t>Button</a:t>
            </a:r>
          </a:p>
        </p:txBody>
      </p:sp>
      <p:sp>
        <p:nvSpPr>
          <p:cNvPr id="33" name="Rectangle 32">
            <a:extLst>
              <a:ext uri="{FF2B5EF4-FFF2-40B4-BE49-F238E27FC236}">
                <a16:creationId xmlns:a16="http://schemas.microsoft.com/office/drawing/2014/main" id="{850CB069-7264-7303-2B54-8B0A8CE20D5F}"/>
              </a:ext>
            </a:extLst>
          </p:cNvPr>
          <p:cNvSpPr/>
          <p:nvPr/>
        </p:nvSpPr>
        <p:spPr>
          <a:xfrm>
            <a:off x="1827660" y="3928643"/>
            <a:ext cx="427862" cy="35661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b="1" dirty="0">
                <a:solidFill>
                  <a:sysClr val="windowText" lastClr="000000"/>
                </a:solidFill>
                <a:latin typeface="Arial" panose="020B0604020202020204" pitchFamily="34" charset="0"/>
                <a:cs typeface="Arial" panose="020B0604020202020204" pitchFamily="34" charset="0"/>
              </a:rPr>
              <a:t>Button</a:t>
            </a:r>
          </a:p>
        </p:txBody>
      </p:sp>
      <p:sp>
        <p:nvSpPr>
          <p:cNvPr id="34" name="TextBox 33">
            <a:extLst>
              <a:ext uri="{FF2B5EF4-FFF2-40B4-BE49-F238E27FC236}">
                <a16:creationId xmlns:a16="http://schemas.microsoft.com/office/drawing/2014/main" id="{9D1A6231-553C-E3F5-BB97-C8DA5E72628D}"/>
              </a:ext>
            </a:extLst>
          </p:cNvPr>
          <p:cNvSpPr txBox="1"/>
          <p:nvPr/>
        </p:nvSpPr>
        <p:spPr>
          <a:xfrm>
            <a:off x="125350" y="1024128"/>
            <a:ext cx="2386584" cy="461665"/>
          </a:xfrm>
          <a:prstGeom prst="rect">
            <a:avLst/>
          </a:prstGeom>
          <a:noFill/>
        </p:spPr>
        <p:txBody>
          <a:bodyPr wrap="square" lIns="91440" tIns="45720" rIns="91440" bIns="45720" rtlCol="0" anchor="t">
            <a:spAutoFit/>
          </a:bodyPr>
          <a:lstStyle/>
          <a:p>
            <a:pPr algn="ctr"/>
            <a:r>
              <a:rPr lang="en-GB" sz="2400" dirty="0">
                <a:latin typeface="Arial"/>
                <a:cs typeface="Arial"/>
              </a:rPr>
              <a:t>Homepage</a:t>
            </a:r>
            <a:r>
              <a:rPr lang="en-GB" sz="2400" dirty="0">
                <a:latin typeface="Arial" panose="020B0604020202020204" pitchFamily="34" charset="0"/>
                <a:cs typeface="Arial" panose="020B0604020202020204" pitchFamily="34" charset="0"/>
              </a:rPr>
              <a:t> </a:t>
            </a:r>
          </a:p>
        </p:txBody>
      </p:sp>
      <p:sp>
        <p:nvSpPr>
          <p:cNvPr id="35" name="TextBox 34">
            <a:extLst>
              <a:ext uri="{FF2B5EF4-FFF2-40B4-BE49-F238E27FC236}">
                <a16:creationId xmlns:a16="http://schemas.microsoft.com/office/drawing/2014/main" id="{883FCAC8-ECAC-75C2-230B-4029384016CF}"/>
              </a:ext>
            </a:extLst>
          </p:cNvPr>
          <p:cNvSpPr txBox="1"/>
          <p:nvPr/>
        </p:nvSpPr>
        <p:spPr>
          <a:xfrm>
            <a:off x="2502790" y="1022270"/>
            <a:ext cx="2386584" cy="461665"/>
          </a:xfrm>
          <a:prstGeom prst="rect">
            <a:avLst/>
          </a:prstGeom>
          <a:noFill/>
        </p:spPr>
        <p:txBody>
          <a:bodyPr wrap="square" lIns="91440" tIns="45720" rIns="91440" bIns="45720" rtlCol="0" anchor="t">
            <a:spAutoFit/>
          </a:bodyPr>
          <a:lstStyle/>
          <a:p>
            <a:pPr algn="ctr"/>
            <a:r>
              <a:rPr lang="en-GB" sz="2400" dirty="0">
                <a:latin typeface="Arial"/>
                <a:cs typeface="Arial"/>
              </a:rPr>
              <a:t>Events/places</a:t>
            </a:r>
            <a:endParaRPr lang="en-GB" sz="2400"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983D9463-E176-D946-3A15-D30FCBE52FC9}"/>
              </a:ext>
            </a:extLst>
          </p:cNvPr>
          <p:cNvSpPr/>
          <p:nvPr/>
        </p:nvSpPr>
        <p:spPr>
          <a:xfrm>
            <a:off x="2549083" y="1591056"/>
            <a:ext cx="2324669" cy="356616"/>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ysClr val="windowText" lastClr="000000"/>
                </a:solidFill>
                <a:latin typeface="Arial" panose="020B0604020202020204" pitchFamily="34" charset="0"/>
                <a:cs typeface="Arial" panose="020B0604020202020204" pitchFamily="34" charset="0"/>
              </a:rPr>
              <a:t>Nav bar</a:t>
            </a:r>
          </a:p>
        </p:txBody>
      </p:sp>
      <p:sp>
        <p:nvSpPr>
          <p:cNvPr id="38" name="Rectangle 37">
            <a:extLst>
              <a:ext uri="{FF2B5EF4-FFF2-40B4-BE49-F238E27FC236}">
                <a16:creationId xmlns:a16="http://schemas.microsoft.com/office/drawing/2014/main" id="{278E4B3A-E53D-7EE4-349C-6EB194BFE716}"/>
              </a:ext>
            </a:extLst>
          </p:cNvPr>
          <p:cNvSpPr/>
          <p:nvPr/>
        </p:nvSpPr>
        <p:spPr>
          <a:xfrm>
            <a:off x="2614804" y="2189988"/>
            <a:ext cx="1102805" cy="35661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ysClr val="windowText" lastClr="000000"/>
                </a:solidFill>
                <a:latin typeface="Arial" panose="020B0604020202020204" pitchFamily="34" charset="0"/>
                <a:cs typeface="Arial" panose="020B0604020202020204" pitchFamily="34" charset="0"/>
              </a:rPr>
              <a:t>Heading</a:t>
            </a:r>
          </a:p>
        </p:txBody>
      </p:sp>
      <p:sp>
        <p:nvSpPr>
          <p:cNvPr id="39" name="Rectangle 38">
            <a:extLst>
              <a:ext uri="{FF2B5EF4-FFF2-40B4-BE49-F238E27FC236}">
                <a16:creationId xmlns:a16="http://schemas.microsoft.com/office/drawing/2014/main" id="{4C4D8DBA-EFA7-82F4-3989-A050E2FBC3B7}"/>
              </a:ext>
            </a:extLst>
          </p:cNvPr>
          <p:cNvSpPr/>
          <p:nvPr/>
        </p:nvSpPr>
        <p:spPr>
          <a:xfrm>
            <a:off x="2611185" y="2770632"/>
            <a:ext cx="1106424" cy="63093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ysClr val="windowText" lastClr="000000"/>
                </a:solidFill>
                <a:latin typeface="Arial" panose="020B0604020202020204" pitchFamily="34" charset="0"/>
                <a:cs typeface="Arial" panose="020B0604020202020204" pitchFamily="34" charset="0"/>
              </a:rPr>
              <a:t>Desc.</a:t>
            </a:r>
          </a:p>
        </p:txBody>
      </p:sp>
      <p:sp>
        <p:nvSpPr>
          <p:cNvPr id="40" name="Rectangle 39">
            <a:extLst>
              <a:ext uri="{FF2B5EF4-FFF2-40B4-BE49-F238E27FC236}">
                <a16:creationId xmlns:a16="http://schemas.microsoft.com/office/drawing/2014/main" id="{E72CED59-C15F-00DC-6C69-A8925E15E3A5}"/>
              </a:ext>
            </a:extLst>
          </p:cNvPr>
          <p:cNvSpPr/>
          <p:nvPr/>
        </p:nvSpPr>
        <p:spPr>
          <a:xfrm>
            <a:off x="2611185" y="3486912"/>
            <a:ext cx="1106424" cy="35661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ysClr val="windowText" lastClr="000000"/>
                </a:solidFill>
                <a:latin typeface="Arial" panose="020B0604020202020204" pitchFamily="34" charset="0"/>
                <a:cs typeface="Arial" panose="020B0604020202020204" pitchFamily="34" charset="0"/>
              </a:rPr>
              <a:t>Link</a:t>
            </a:r>
          </a:p>
        </p:txBody>
      </p:sp>
      <p:sp>
        <p:nvSpPr>
          <p:cNvPr id="41" name="Rectangle 40">
            <a:extLst>
              <a:ext uri="{FF2B5EF4-FFF2-40B4-BE49-F238E27FC236}">
                <a16:creationId xmlns:a16="http://schemas.microsoft.com/office/drawing/2014/main" id="{74A555FB-B42F-18D1-DA9E-AE9AFF549F25}"/>
              </a:ext>
            </a:extLst>
          </p:cNvPr>
          <p:cNvSpPr/>
          <p:nvPr/>
        </p:nvSpPr>
        <p:spPr>
          <a:xfrm>
            <a:off x="3782950" y="2189988"/>
            <a:ext cx="1035938" cy="129692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ysClr val="windowText" lastClr="000000"/>
                </a:solidFill>
                <a:latin typeface="Arial" panose="020B0604020202020204" pitchFamily="34" charset="0"/>
                <a:cs typeface="Arial" panose="020B0604020202020204" pitchFamily="34" charset="0"/>
              </a:rPr>
              <a:t>Image</a:t>
            </a:r>
          </a:p>
        </p:txBody>
      </p:sp>
      <p:sp>
        <p:nvSpPr>
          <p:cNvPr id="42" name="TextBox 41">
            <a:extLst>
              <a:ext uri="{FF2B5EF4-FFF2-40B4-BE49-F238E27FC236}">
                <a16:creationId xmlns:a16="http://schemas.microsoft.com/office/drawing/2014/main" id="{4955C2FF-B3E8-23B2-E178-71E5B12083DD}"/>
              </a:ext>
            </a:extLst>
          </p:cNvPr>
          <p:cNvSpPr txBox="1"/>
          <p:nvPr/>
        </p:nvSpPr>
        <p:spPr>
          <a:xfrm>
            <a:off x="4909094" y="1031758"/>
            <a:ext cx="2386584" cy="461665"/>
          </a:xfrm>
          <a:prstGeom prst="rect">
            <a:avLst/>
          </a:prstGeom>
          <a:noFill/>
        </p:spPr>
        <p:txBody>
          <a:bodyPr wrap="square" lIns="91440" tIns="45720" rIns="91440" bIns="45720" rtlCol="0" anchor="t">
            <a:spAutoFit/>
          </a:bodyPr>
          <a:lstStyle/>
          <a:p>
            <a:pPr algn="ctr"/>
            <a:r>
              <a:rPr lang="en-GB" sz="2400" dirty="0">
                <a:latin typeface="Arial"/>
                <a:cs typeface="Arial"/>
              </a:rPr>
              <a:t>Contact us</a:t>
            </a:r>
            <a:r>
              <a:rPr lang="en-GB" sz="2400" dirty="0">
                <a:latin typeface="Arial" panose="020B0604020202020204" pitchFamily="34" charset="0"/>
                <a:cs typeface="Arial" panose="020B0604020202020204" pitchFamily="34" charset="0"/>
              </a:rPr>
              <a:t> </a:t>
            </a:r>
          </a:p>
        </p:txBody>
      </p:sp>
      <p:sp>
        <p:nvSpPr>
          <p:cNvPr id="43" name="TextBox 42">
            <a:extLst>
              <a:ext uri="{FF2B5EF4-FFF2-40B4-BE49-F238E27FC236}">
                <a16:creationId xmlns:a16="http://schemas.microsoft.com/office/drawing/2014/main" id="{C01EDAC5-4963-F3CA-9DA9-980378BC6AE6}"/>
              </a:ext>
            </a:extLst>
          </p:cNvPr>
          <p:cNvSpPr txBox="1"/>
          <p:nvPr/>
        </p:nvSpPr>
        <p:spPr>
          <a:xfrm>
            <a:off x="3099056" y="3979139"/>
            <a:ext cx="1261872"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(4 pages)</a:t>
            </a:r>
          </a:p>
        </p:txBody>
      </p:sp>
      <p:sp>
        <p:nvSpPr>
          <p:cNvPr id="44" name="Rectangle 43">
            <a:extLst>
              <a:ext uri="{FF2B5EF4-FFF2-40B4-BE49-F238E27FC236}">
                <a16:creationId xmlns:a16="http://schemas.microsoft.com/office/drawing/2014/main" id="{0298A3FC-6AFF-D141-E62D-AE6FF2B8A58D}"/>
              </a:ext>
            </a:extLst>
          </p:cNvPr>
          <p:cNvSpPr/>
          <p:nvPr/>
        </p:nvSpPr>
        <p:spPr>
          <a:xfrm>
            <a:off x="4940052" y="1591056"/>
            <a:ext cx="2324669" cy="356616"/>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ysClr val="windowText" lastClr="000000"/>
                </a:solidFill>
                <a:latin typeface="Arial" panose="020B0604020202020204" pitchFamily="34" charset="0"/>
                <a:cs typeface="Arial" panose="020B0604020202020204" pitchFamily="34" charset="0"/>
              </a:rPr>
              <a:t>Nav bar</a:t>
            </a:r>
          </a:p>
        </p:txBody>
      </p:sp>
      <p:sp>
        <p:nvSpPr>
          <p:cNvPr id="2" name="Rectangle 1">
            <a:extLst>
              <a:ext uri="{FF2B5EF4-FFF2-40B4-BE49-F238E27FC236}">
                <a16:creationId xmlns:a16="http://schemas.microsoft.com/office/drawing/2014/main" id="{44ADD361-AD01-60E4-DF43-25662B0B4ACC}"/>
              </a:ext>
            </a:extLst>
          </p:cNvPr>
          <p:cNvSpPr/>
          <p:nvPr/>
        </p:nvSpPr>
        <p:spPr>
          <a:xfrm>
            <a:off x="5550981" y="2189988"/>
            <a:ext cx="1106424" cy="35661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ysClr val="windowText" lastClr="000000"/>
                </a:solidFill>
                <a:latin typeface="Arial" panose="020B0604020202020204" pitchFamily="34" charset="0"/>
                <a:cs typeface="Arial" panose="020B0604020202020204" pitchFamily="34" charset="0"/>
              </a:rPr>
              <a:t>Heading</a:t>
            </a:r>
          </a:p>
        </p:txBody>
      </p:sp>
      <p:sp>
        <p:nvSpPr>
          <p:cNvPr id="4" name="Rectangle 3">
            <a:extLst>
              <a:ext uri="{FF2B5EF4-FFF2-40B4-BE49-F238E27FC236}">
                <a16:creationId xmlns:a16="http://schemas.microsoft.com/office/drawing/2014/main" id="{4BD04AD2-EDA6-B1FC-F1BC-C3C85B505BC8}"/>
              </a:ext>
            </a:extLst>
          </p:cNvPr>
          <p:cNvSpPr/>
          <p:nvPr/>
        </p:nvSpPr>
        <p:spPr>
          <a:xfrm>
            <a:off x="6122099" y="3161538"/>
            <a:ext cx="1106424" cy="103555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ysClr val="windowText" lastClr="000000"/>
                </a:solidFill>
                <a:latin typeface="Arial" panose="020B0604020202020204" pitchFamily="34" charset="0"/>
                <a:cs typeface="Arial" panose="020B0604020202020204" pitchFamily="34" charset="0"/>
              </a:rPr>
              <a:t>Map</a:t>
            </a:r>
          </a:p>
        </p:txBody>
      </p:sp>
      <p:sp>
        <p:nvSpPr>
          <p:cNvPr id="5" name="Rectangle 4">
            <a:extLst>
              <a:ext uri="{FF2B5EF4-FFF2-40B4-BE49-F238E27FC236}">
                <a16:creationId xmlns:a16="http://schemas.microsoft.com/office/drawing/2014/main" id="{6F4F536C-358F-E7F9-0094-8DBD9CBE016C}"/>
              </a:ext>
            </a:extLst>
          </p:cNvPr>
          <p:cNvSpPr/>
          <p:nvPr/>
        </p:nvSpPr>
        <p:spPr>
          <a:xfrm>
            <a:off x="6130108" y="4227275"/>
            <a:ext cx="1106424" cy="1440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b="1" dirty="0">
                <a:solidFill>
                  <a:sysClr val="windowText" lastClr="000000"/>
                </a:solidFill>
                <a:latin typeface="Arial" panose="020B0604020202020204" pitchFamily="34" charset="0"/>
                <a:cs typeface="Arial" panose="020B0604020202020204" pitchFamily="34" charset="0"/>
              </a:rPr>
              <a:t>Link</a:t>
            </a:r>
          </a:p>
        </p:txBody>
      </p:sp>
      <p:sp>
        <p:nvSpPr>
          <p:cNvPr id="6" name="Rectangle 5">
            <a:extLst>
              <a:ext uri="{FF2B5EF4-FFF2-40B4-BE49-F238E27FC236}">
                <a16:creationId xmlns:a16="http://schemas.microsoft.com/office/drawing/2014/main" id="{252D66CD-ED08-7903-4D9A-97F458AAA814}"/>
              </a:ext>
            </a:extLst>
          </p:cNvPr>
          <p:cNvSpPr/>
          <p:nvPr/>
        </p:nvSpPr>
        <p:spPr>
          <a:xfrm>
            <a:off x="4976242" y="3162479"/>
            <a:ext cx="1106424" cy="103555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ysClr val="windowText" lastClr="000000"/>
                </a:solidFill>
                <a:latin typeface="Arial" panose="020B0604020202020204" pitchFamily="34" charset="0"/>
                <a:cs typeface="Arial" panose="020B0604020202020204" pitchFamily="34" charset="0"/>
              </a:rPr>
              <a:t>Form</a:t>
            </a:r>
          </a:p>
        </p:txBody>
      </p:sp>
      <p:sp>
        <p:nvSpPr>
          <p:cNvPr id="7" name="Rectangle 6">
            <a:extLst>
              <a:ext uri="{FF2B5EF4-FFF2-40B4-BE49-F238E27FC236}">
                <a16:creationId xmlns:a16="http://schemas.microsoft.com/office/drawing/2014/main" id="{B017DBA6-72A0-DD58-26FF-64D7FF3B5605}"/>
              </a:ext>
            </a:extLst>
          </p:cNvPr>
          <p:cNvSpPr/>
          <p:nvPr/>
        </p:nvSpPr>
        <p:spPr>
          <a:xfrm>
            <a:off x="4976242" y="2788920"/>
            <a:ext cx="949070" cy="26517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ysClr val="windowText" lastClr="000000"/>
                </a:solidFill>
                <a:latin typeface="Arial" panose="020B0604020202020204" pitchFamily="34" charset="0"/>
                <a:cs typeface="Arial" panose="020B0604020202020204" pitchFamily="34" charset="0"/>
              </a:rPr>
              <a:t>Email</a:t>
            </a:r>
          </a:p>
        </p:txBody>
      </p:sp>
      <p:sp>
        <p:nvSpPr>
          <p:cNvPr id="8" name="TextBox 7">
            <a:extLst>
              <a:ext uri="{FF2B5EF4-FFF2-40B4-BE49-F238E27FC236}">
                <a16:creationId xmlns:a16="http://schemas.microsoft.com/office/drawing/2014/main" id="{7FA63095-DBE1-C43E-E32E-CD071D21CFFE}"/>
              </a:ext>
            </a:extLst>
          </p:cNvPr>
          <p:cNvSpPr txBox="1"/>
          <p:nvPr/>
        </p:nvSpPr>
        <p:spPr>
          <a:xfrm>
            <a:off x="7302628" y="1022270"/>
            <a:ext cx="2386584" cy="461665"/>
          </a:xfrm>
          <a:prstGeom prst="rect">
            <a:avLst/>
          </a:prstGeom>
          <a:noFill/>
        </p:spPr>
        <p:txBody>
          <a:bodyPr wrap="square" lIns="91440" tIns="45720" rIns="91440" bIns="45720" rtlCol="0" anchor="t">
            <a:spAutoFit/>
          </a:bodyPr>
          <a:lstStyle/>
          <a:p>
            <a:pPr algn="ctr"/>
            <a:r>
              <a:rPr lang="en-GB" sz="2400" dirty="0">
                <a:latin typeface="Arial"/>
                <a:cs typeface="Arial"/>
              </a:rPr>
              <a:t>Moodboard</a:t>
            </a:r>
            <a:endParaRPr lang="en-GB" sz="24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D5EBC44A-B48F-CBF6-555F-C0542D219173}"/>
              </a:ext>
            </a:extLst>
          </p:cNvPr>
          <p:cNvSpPr/>
          <p:nvPr/>
        </p:nvSpPr>
        <p:spPr>
          <a:xfrm>
            <a:off x="7301871" y="1594956"/>
            <a:ext cx="2348002" cy="356616"/>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ysClr val="windowText" lastClr="000000"/>
                </a:solidFill>
                <a:latin typeface="Arial" panose="020B0604020202020204" pitchFamily="34" charset="0"/>
                <a:cs typeface="Arial" panose="020B0604020202020204" pitchFamily="34" charset="0"/>
              </a:rPr>
              <a:t>Nav bar</a:t>
            </a:r>
          </a:p>
        </p:txBody>
      </p:sp>
      <p:sp>
        <p:nvSpPr>
          <p:cNvPr id="28" name="Rectangle 27">
            <a:extLst>
              <a:ext uri="{FF2B5EF4-FFF2-40B4-BE49-F238E27FC236}">
                <a16:creationId xmlns:a16="http://schemas.microsoft.com/office/drawing/2014/main" id="{A35D5D0F-85BB-1C0E-0780-48140B14D484}"/>
              </a:ext>
            </a:extLst>
          </p:cNvPr>
          <p:cNvSpPr/>
          <p:nvPr/>
        </p:nvSpPr>
        <p:spPr>
          <a:xfrm>
            <a:off x="7442456" y="1970712"/>
            <a:ext cx="1239387" cy="200842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ysClr val="windowText" lastClr="000000"/>
                </a:solidFill>
                <a:latin typeface="Arial" panose="020B0604020202020204" pitchFamily="34" charset="0"/>
                <a:cs typeface="Arial" panose="020B0604020202020204" pitchFamily="34" charset="0"/>
              </a:rPr>
              <a:t>Image</a:t>
            </a:r>
          </a:p>
        </p:txBody>
      </p:sp>
      <p:sp>
        <p:nvSpPr>
          <p:cNvPr id="29" name="Rectangle 28">
            <a:extLst>
              <a:ext uri="{FF2B5EF4-FFF2-40B4-BE49-F238E27FC236}">
                <a16:creationId xmlns:a16="http://schemas.microsoft.com/office/drawing/2014/main" id="{18F9A363-BF90-9AC2-4A2A-3BCA9928DAE4}"/>
              </a:ext>
            </a:extLst>
          </p:cNvPr>
          <p:cNvSpPr/>
          <p:nvPr/>
        </p:nvSpPr>
        <p:spPr>
          <a:xfrm>
            <a:off x="7435602" y="4018788"/>
            <a:ext cx="288000" cy="35661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00" dirty="0">
              <a:solidFill>
                <a:sysClr val="windowText" lastClr="000000"/>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04F5F7DC-5264-CB0F-1385-DEA02E51F59F}"/>
              </a:ext>
            </a:extLst>
          </p:cNvPr>
          <p:cNvSpPr/>
          <p:nvPr/>
        </p:nvSpPr>
        <p:spPr>
          <a:xfrm>
            <a:off x="7742320" y="4024294"/>
            <a:ext cx="288000" cy="35661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600" b="1" dirty="0">
              <a:solidFill>
                <a:sysClr val="windowText" lastClr="000000"/>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EAAE91B6-B38A-1307-60A6-488383D445BE}"/>
              </a:ext>
            </a:extLst>
          </p:cNvPr>
          <p:cNvSpPr/>
          <p:nvPr/>
        </p:nvSpPr>
        <p:spPr>
          <a:xfrm>
            <a:off x="8371658" y="4022115"/>
            <a:ext cx="288000" cy="356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600" b="1" dirty="0">
              <a:solidFill>
                <a:sysClr val="windowText" lastClr="000000"/>
              </a:solidFill>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31118FB0-989A-F1A2-A0FF-4C96E1661B19}"/>
              </a:ext>
            </a:extLst>
          </p:cNvPr>
          <p:cNvSpPr/>
          <p:nvPr/>
        </p:nvSpPr>
        <p:spPr>
          <a:xfrm>
            <a:off x="8056989" y="4019321"/>
            <a:ext cx="288000" cy="35661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600" b="1" dirty="0">
              <a:solidFill>
                <a:sysClr val="windowText" lastClr="000000"/>
              </a:solidFill>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55DFBC0B-FA0C-AE43-062B-723B32363D2C}"/>
              </a:ext>
            </a:extLst>
          </p:cNvPr>
          <p:cNvSpPr/>
          <p:nvPr/>
        </p:nvSpPr>
        <p:spPr>
          <a:xfrm>
            <a:off x="8702224" y="1970712"/>
            <a:ext cx="316999" cy="200842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b="1" dirty="0">
                <a:solidFill>
                  <a:sysClr val="windowText" lastClr="000000"/>
                </a:solidFill>
                <a:latin typeface="Arial" panose="020B0604020202020204" pitchFamily="34" charset="0"/>
                <a:cs typeface="Arial" panose="020B0604020202020204" pitchFamily="34" charset="0"/>
              </a:rPr>
              <a:t>Imaged</a:t>
            </a:r>
          </a:p>
          <a:p>
            <a:pPr algn="ctr"/>
            <a:r>
              <a:rPr lang="en-GB" sz="1200" b="1" dirty="0">
                <a:solidFill>
                  <a:sysClr val="windowText" lastClr="000000"/>
                </a:solidFill>
                <a:latin typeface="Arial" panose="020B0604020202020204" pitchFamily="34" charset="0"/>
                <a:cs typeface="Arial" panose="020B0604020202020204" pitchFamily="34" charset="0"/>
              </a:rPr>
              <a:t> text</a:t>
            </a:r>
          </a:p>
        </p:txBody>
      </p:sp>
      <p:sp>
        <p:nvSpPr>
          <p:cNvPr id="47" name="Rectangle 46">
            <a:extLst>
              <a:ext uri="{FF2B5EF4-FFF2-40B4-BE49-F238E27FC236}">
                <a16:creationId xmlns:a16="http://schemas.microsoft.com/office/drawing/2014/main" id="{42CB6179-3192-29E3-01AE-AF2BAAA1880B}"/>
              </a:ext>
            </a:extLst>
          </p:cNvPr>
          <p:cNvSpPr/>
          <p:nvPr/>
        </p:nvSpPr>
        <p:spPr>
          <a:xfrm>
            <a:off x="9039604" y="1970712"/>
            <a:ext cx="470156" cy="43152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b="1" dirty="0">
                <a:solidFill>
                  <a:sysClr val="windowText" lastClr="000000"/>
                </a:solidFill>
                <a:latin typeface="Arial" panose="020B0604020202020204" pitchFamily="34" charset="0"/>
                <a:cs typeface="Arial" panose="020B0604020202020204" pitchFamily="34" charset="0"/>
              </a:rPr>
              <a:t>Shape</a:t>
            </a:r>
          </a:p>
        </p:txBody>
      </p:sp>
      <p:sp>
        <p:nvSpPr>
          <p:cNvPr id="49" name="Rectangle 48">
            <a:extLst>
              <a:ext uri="{FF2B5EF4-FFF2-40B4-BE49-F238E27FC236}">
                <a16:creationId xmlns:a16="http://schemas.microsoft.com/office/drawing/2014/main" id="{4E6F7EC2-0A48-644C-330C-5A65970ED934}"/>
              </a:ext>
            </a:extLst>
          </p:cNvPr>
          <p:cNvSpPr/>
          <p:nvPr/>
        </p:nvSpPr>
        <p:spPr>
          <a:xfrm>
            <a:off x="9039604" y="2454310"/>
            <a:ext cx="470156" cy="43152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b="1" dirty="0">
                <a:solidFill>
                  <a:sysClr val="windowText" lastClr="000000"/>
                </a:solidFill>
                <a:latin typeface="Arial" panose="020B0604020202020204" pitchFamily="34" charset="0"/>
                <a:cs typeface="Arial" panose="020B0604020202020204" pitchFamily="34" charset="0"/>
              </a:rPr>
              <a:t>Shape</a:t>
            </a:r>
          </a:p>
        </p:txBody>
      </p:sp>
      <p:sp>
        <p:nvSpPr>
          <p:cNvPr id="52" name="Rectangle 51">
            <a:extLst>
              <a:ext uri="{FF2B5EF4-FFF2-40B4-BE49-F238E27FC236}">
                <a16:creationId xmlns:a16="http://schemas.microsoft.com/office/drawing/2014/main" id="{50A29DD6-EE88-A4A3-04B9-B1BE5C148710}"/>
              </a:ext>
            </a:extLst>
          </p:cNvPr>
          <p:cNvSpPr/>
          <p:nvPr/>
        </p:nvSpPr>
        <p:spPr>
          <a:xfrm>
            <a:off x="9039604" y="2948895"/>
            <a:ext cx="470156" cy="43152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b="1" dirty="0">
                <a:solidFill>
                  <a:sysClr val="windowText" lastClr="000000"/>
                </a:solidFill>
                <a:latin typeface="Arial" panose="020B0604020202020204" pitchFamily="34" charset="0"/>
                <a:cs typeface="Arial" panose="020B0604020202020204" pitchFamily="34" charset="0"/>
              </a:rPr>
              <a:t>Shape</a:t>
            </a:r>
          </a:p>
        </p:txBody>
      </p:sp>
      <p:sp>
        <p:nvSpPr>
          <p:cNvPr id="53" name="Rectangle 52">
            <a:extLst>
              <a:ext uri="{FF2B5EF4-FFF2-40B4-BE49-F238E27FC236}">
                <a16:creationId xmlns:a16="http://schemas.microsoft.com/office/drawing/2014/main" id="{2CB460E5-2416-924A-1424-935351211BCE}"/>
              </a:ext>
            </a:extLst>
          </p:cNvPr>
          <p:cNvSpPr/>
          <p:nvPr/>
        </p:nvSpPr>
        <p:spPr>
          <a:xfrm>
            <a:off x="9039604" y="3443480"/>
            <a:ext cx="470156" cy="43152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b="1">
                <a:solidFill>
                  <a:sysClr val="windowText" lastClr="000000"/>
                </a:solidFill>
                <a:latin typeface="Arial" panose="020B0604020202020204" pitchFamily="34" charset="0"/>
                <a:cs typeface="Arial" panose="020B0604020202020204" pitchFamily="34" charset="0"/>
              </a:rPr>
              <a:t>Shape</a:t>
            </a:r>
            <a:endParaRPr lang="en-GB" sz="600" b="1" dirty="0">
              <a:solidFill>
                <a:sysClr val="windowText" lastClr="000000"/>
              </a:solidFill>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93BAAF68-F5F4-98E8-EF3A-24AF3A671102}"/>
              </a:ext>
            </a:extLst>
          </p:cNvPr>
          <p:cNvSpPr/>
          <p:nvPr/>
        </p:nvSpPr>
        <p:spPr>
          <a:xfrm>
            <a:off x="9039604" y="3938065"/>
            <a:ext cx="470156" cy="43152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 b="1">
                <a:solidFill>
                  <a:sysClr val="windowText" lastClr="000000"/>
                </a:solidFill>
                <a:latin typeface="Arial" panose="020B0604020202020204" pitchFamily="34" charset="0"/>
                <a:cs typeface="Arial" panose="020B0604020202020204" pitchFamily="34" charset="0"/>
              </a:rPr>
              <a:t>Shape</a:t>
            </a:r>
            <a:endParaRPr lang="en-GB" sz="600" b="1" dirty="0">
              <a:solidFill>
                <a:sysClr val="windowText" lastClr="000000"/>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D0F05AD4-283C-34F5-A7A0-8FFFC85358DD}"/>
              </a:ext>
            </a:extLst>
          </p:cNvPr>
          <p:cNvSpPr txBox="1"/>
          <p:nvPr/>
        </p:nvSpPr>
        <p:spPr>
          <a:xfrm>
            <a:off x="125350" y="4505325"/>
            <a:ext cx="2370198" cy="1938992"/>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Navigation bar is at top with website name on left and icon buttons on right leading to home, contact, moodboard, storyboard and colour checker.</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Welcome heading is centred with overview of Manchester below. Instruction above buttons that lead to the event/places.</a:t>
            </a:r>
          </a:p>
        </p:txBody>
      </p:sp>
      <p:sp>
        <p:nvSpPr>
          <p:cNvPr id="56" name="TextBox 55">
            <a:extLst>
              <a:ext uri="{FF2B5EF4-FFF2-40B4-BE49-F238E27FC236}">
                <a16:creationId xmlns:a16="http://schemas.microsoft.com/office/drawing/2014/main" id="{8FF8B375-0DC9-A01B-D8F8-BBA6AA5D1B0B}"/>
              </a:ext>
            </a:extLst>
          </p:cNvPr>
          <p:cNvSpPr txBox="1"/>
          <p:nvPr/>
        </p:nvSpPr>
        <p:spPr>
          <a:xfrm>
            <a:off x="2495169" y="4505325"/>
            <a:ext cx="2370198" cy="1384995"/>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Below the navigation bar, heading of the event/place and a brief description/summary is on the left next to the image. </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Below the text is a link to the event/place.</a:t>
            </a:r>
          </a:p>
        </p:txBody>
      </p:sp>
      <p:sp>
        <p:nvSpPr>
          <p:cNvPr id="57" name="TextBox 56">
            <a:extLst>
              <a:ext uri="{FF2B5EF4-FFF2-40B4-BE49-F238E27FC236}">
                <a16:creationId xmlns:a16="http://schemas.microsoft.com/office/drawing/2014/main" id="{9001ABBE-6EFB-99E0-6D70-2F888983819C}"/>
              </a:ext>
            </a:extLst>
          </p:cNvPr>
          <p:cNvSpPr txBox="1"/>
          <p:nvPr/>
        </p:nvSpPr>
        <p:spPr>
          <a:xfrm>
            <a:off x="4889374" y="4505325"/>
            <a:ext cx="2370198" cy="2123658"/>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Below the navigation bar, the heading of ‘contact us’ is centred.</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A link with the user email is included. Below, there is a form to fill out and an image of the map with the current location. There is a link below the map, although already included by clicking the image.</a:t>
            </a:r>
          </a:p>
        </p:txBody>
      </p:sp>
      <p:sp>
        <p:nvSpPr>
          <p:cNvPr id="58" name="TextBox 57">
            <a:extLst>
              <a:ext uri="{FF2B5EF4-FFF2-40B4-BE49-F238E27FC236}">
                <a16:creationId xmlns:a16="http://schemas.microsoft.com/office/drawing/2014/main" id="{EBD1DFBB-375B-0212-E743-694593D42905}"/>
              </a:ext>
            </a:extLst>
          </p:cNvPr>
          <p:cNvSpPr txBox="1"/>
          <p:nvPr/>
        </p:nvSpPr>
        <p:spPr>
          <a:xfrm>
            <a:off x="7263098" y="4505325"/>
            <a:ext cx="2370198" cy="2308324"/>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A collage of images from Manchester. Next to it on the right is the ‘Greater Manchester’ text printed from an image, rotated 90 degrees clockwise. Both have been pre-made for Unit 10. Around both elements, meeting at southeast, there are curved-corner shapes with combination of gradient colours. ‘Moodboard’ heading is centred on the navigation bar.</a:t>
            </a:r>
          </a:p>
        </p:txBody>
      </p:sp>
      <p:sp>
        <p:nvSpPr>
          <p:cNvPr id="59" name="TextBox 58">
            <a:extLst>
              <a:ext uri="{FF2B5EF4-FFF2-40B4-BE49-F238E27FC236}">
                <a16:creationId xmlns:a16="http://schemas.microsoft.com/office/drawing/2014/main" id="{A6D9F26D-39BF-06C6-06BB-DF401F89D5F9}"/>
              </a:ext>
            </a:extLst>
          </p:cNvPr>
          <p:cNvSpPr txBox="1"/>
          <p:nvPr/>
        </p:nvSpPr>
        <p:spPr>
          <a:xfrm>
            <a:off x="7552459" y="4083670"/>
            <a:ext cx="1427433" cy="230832"/>
          </a:xfrm>
          <a:prstGeom prst="rect">
            <a:avLst/>
          </a:prstGeom>
          <a:noFill/>
        </p:spPr>
        <p:txBody>
          <a:bodyPr wrap="square" rtlCol="0">
            <a:spAutoFit/>
          </a:bodyPr>
          <a:lstStyle/>
          <a:p>
            <a:r>
              <a:rPr lang="en-GB" sz="900" b="1" spc="600" dirty="0">
                <a:solidFill>
                  <a:schemeClr val="bg1"/>
                </a:solidFill>
                <a:latin typeface="Arial" panose="020B0604020202020204" pitchFamily="34" charset="0"/>
                <a:cs typeface="Arial" panose="020B0604020202020204" pitchFamily="34" charset="0"/>
              </a:rPr>
              <a:t>Shapes</a:t>
            </a:r>
          </a:p>
        </p:txBody>
      </p:sp>
      <p:sp>
        <p:nvSpPr>
          <p:cNvPr id="60" name="TextBox 59">
            <a:extLst>
              <a:ext uri="{FF2B5EF4-FFF2-40B4-BE49-F238E27FC236}">
                <a16:creationId xmlns:a16="http://schemas.microsoft.com/office/drawing/2014/main" id="{4B43F712-EEAC-93B7-8CC2-E799059F0560}"/>
              </a:ext>
            </a:extLst>
          </p:cNvPr>
          <p:cNvSpPr txBox="1"/>
          <p:nvPr/>
        </p:nvSpPr>
        <p:spPr>
          <a:xfrm>
            <a:off x="3231358" y="95868"/>
            <a:ext cx="5387536" cy="603242"/>
          </a:xfrm>
          <a:prstGeom prst="rect">
            <a:avLst/>
          </a:prstGeom>
          <a:noFill/>
        </p:spPr>
        <p:txBody>
          <a:bodyPr wrap="square" rtlCol="0">
            <a:spAutoFit/>
          </a:bodyPr>
          <a:lstStyle/>
          <a:p>
            <a:pPr algn="ctr" defTabSz="379476">
              <a:spcAft>
                <a:spcPts val="600"/>
              </a:spcAft>
            </a:pPr>
            <a:r>
              <a:rPr lang="en-GB" sz="3320" b="1" kern="1200" dirty="0">
                <a:ln>
                  <a:solidFill>
                    <a:schemeClr val="bg1"/>
                  </a:solidFill>
                </a:ln>
                <a:solidFill>
                  <a:sysClr val="windowText" lastClr="000000"/>
                </a:solidFill>
                <a:latin typeface="Arial" panose="020B0604020202020204" pitchFamily="34" charset="0"/>
                <a:cs typeface="Arial" panose="020B0604020202020204" pitchFamily="34" charset="0"/>
              </a:rPr>
              <a:t>Storyboard</a:t>
            </a:r>
            <a:endParaRPr lang="en-GB" sz="4000" b="1" dirty="0">
              <a:ln>
                <a:solidFill>
                  <a:schemeClr val="bg1"/>
                </a:solidFill>
              </a:ln>
              <a:solidFill>
                <a:sysClr val="windowText" lastClr="000000"/>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A7DA4050-64C6-90E0-BF8F-59423B28026A}"/>
              </a:ext>
            </a:extLst>
          </p:cNvPr>
          <p:cNvSpPr txBox="1"/>
          <p:nvPr/>
        </p:nvSpPr>
        <p:spPr>
          <a:xfrm>
            <a:off x="9689210" y="1035521"/>
            <a:ext cx="2386584" cy="461665"/>
          </a:xfrm>
          <a:prstGeom prst="rect">
            <a:avLst/>
          </a:prstGeom>
          <a:noFill/>
        </p:spPr>
        <p:txBody>
          <a:bodyPr wrap="square" lIns="91440" tIns="45720" rIns="91440" bIns="45720" rtlCol="0" anchor="t">
            <a:spAutoFit/>
          </a:bodyPr>
          <a:lstStyle/>
          <a:p>
            <a:pPr algn="ctr"/>
            <a:r>
              <a:rPr lang="en-GB" sz="2400" dirty="0">
                <a:latin typeface="Arial"/>
                <a:cs typeface="Arial"/>
              </a:rPr>
              <a:t>Colour checker</a:t>
            </a:r>
            <a:endParaRPr lang="en-GB" sz="2400" dirty="0">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F0CD9D23-A390-2051-8F3B-CE982BA56F8C}"/>
              </a:ext>
            </a:extLst>
          </p:cNvPr>
          <p:cNvSpPr/>
          <p:nvPr/>
        </p:nvSpPr>
        <p:spPr>
          <a:xfrm>
            <a:off x="9695403" y="1586664"/>
            <a:ext cx="2348002" cy="356616"/>
          </a:xfrm>
          <a:prstGeom prst="rect">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ysClr val="windowText" lastClr="000000"/>
                </a:solidFill>
                <a:latin typeface="Arial" panose="020B0604020202020204" pitchFamily="34" charset="0"/>
                <a:cs typeface="Arial" panose="020B0604020202020204" pitchFamily="34" charset="0"/>
              </a:rPr>
              <a:t>Nav bar</a:t>
            </a:r>
          </a:p>
        </p:txBody>
      </p:sp>
      <p:sp>
        <p:nvSpPr>
          <p:cNvPr id="51" name="Rectangle 50">
            <a:extLst>
              <a:ext uri="{FF2B5EF4-FFF2-40B4-BE49-F238E27FC236}">
                <a16:creationId xmlns:a16="http://schemas.microsoft.com/office/drawing/2014/main" id="{3C360A93-6F74-4FFF-0BE8-3A43EBF93DAB}"/>
              </a:ext>
            </a:extLst>
          </p:cNvPr>
          <p:cNvSpPr/>
          <p:nvPr/>
        </p:nvSpPr>
        <p:spPr>
          <a:xfrm>
            <a:off x="9715531" y="1976729"/>
            <a:ext cx="761017" cy="140368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ysClr val="windowText" lastClr="000000"/>
                </a:solidFill>
                <a:latin typeface="Arial" panose="020B0604020202020204" pitchFamily="34" charset="0"/>
                <a:cs typeface="Arial" panose="020B0604020202020204" pitchFamily="34" charset="0"/>
              </a:rPr>
              <a:t>Image</a:t>
            </a:r>
          </a:p>
        </p:txBody>
      </p:sp>
      <p:sp>
        <p:nvSpPr>
          <p:cNvPr id="63" name="Rectangle 62">
            <a:extLst>
              <a:ext uri="{FF2B5EF4-FFF2-40B4-BE49-F238E27FC236}">
                <a16:creationId xmlns:a16="http://schemas.microsoft.com/office/drawing/2014/main" id="{E30181D5-385F-E483-B346-70DD4A78EDC7}"/>
              </a:ext>
            </a:extLst>
          </p:cNvPr>
          <p:cNvSpPr/>
          <p:nvPr/>
        </p:nvSpPr>
        <p:spPr>
          <a:xfrm>
            <a:off x="10478883" y="1976729"/>
            <a:ext cx="761017" cy="140368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ysClr val="windowText" lastClr="000000"/>
                </a:solidFill>
                <a:latin typeface="Arial" panose="020B0604020202020204" pitchFamily="34" charset="0"/>
                <a:cs typeface="Arial" panose="020B0604020202020204" pitchFamily="34" charset="0"/>
              </a:rPr>
              <a:t>Image</a:t>
            </a:r>
          </a:p>
        </p:txBody>
      </p:sp>
      <p:sp>
        <p:nvSpPr>
          <p:cNvPr id="65" name="Rectangle 64">
            <a:extLst>
              <a:ext uri="{FF2B5EF4-FFF2-40B4-BE49-F238E27FC236}">
                <a16:creationId xmlns:a16="http://schemas.microsoft.com/office/drawing/2014/main" id="{A2B58FF7-0345-14D2-BBC8-66877CD719A1}"/>
              </a:ext>
            </a:extLst>
          </p:cNvPr>
          <p:cNvSpPr/>
          <p:nvPr/>
        </p:nvSpPr>
        <p:spPr>
          <a:xfrm>
            <a:off x="11252863" y="1970713"/>
            <a:ext cx="761017" cy="141427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ysClr val="windowText" lastClr="000000"/>
                </a:solidFill>
                <a:latin typeface="Arial" panose="020B0604020202020204" pitchFamily="34" charset="0"/>
                <a:cs typeface="Arial" panose="020B0604020202020204" pitchFamily="34" charset="0"/>
              </a:rPr>
              <a:t>Image</a:t>
            </a:r>
          </a:p>
        </p:txBody>
      </p:sp>
      <p:sp>
        <p:nvSpPr>
          <p:cNvPr id="66" name="Rectangle 65">
            <a:extLst>
              <a:ext uri="{FF2B5EF4-FFF2-40B4-BE49-F238E27FC236}">
                <a16:creationId xmlns:a16="http://schemas.microsoft.com/office/drawing/2014/main" id="{820C43DD-69C6-7F7A-F90E-26205703098F}"/>
              </a:ext>
            </a:extLst>
          </p:cNvPr>
          <p:cNvSpPr/>
          <p:nvPr/>
        </p:nvSpPr>
        <p:spPr>
          <a:xfrm>
            <a:off x="10325672" y="3486912"/>
            <a:ext cx="1106424" cy="20022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ysClr val="windowText" lastClr="000000"/>
                </a:solidFill>
                <a:latin typeface="Arial" panose="020B0604020202020204" pitchFamily="34" charset="0"/>
                <a:cs typeface="Arial" panose="020B0604020202020204" pitchFamily="34" charset="0"/>
              </a:rPr>
              <a:t>Link</a:t>
            </a:r>
          </a:p>
        </p:txBody>
      </p:sp>
      <p:sp>
        <p:nvSpPr>
          <p:cNvPr id="67" name="Rectangle 66">
            <a:extLst>
              <a:ext uri="{FF2B5EF4-FFF2-40B4-BE49-F238E27FC236}">
                <a16:creationId xmlns:a16="http://schemas.microsoft.com/office/drawing/2014/main" id="{8414C5D0-0826-2403-D80E-0E10B2DF777F}"/>
              </a:ext>
            </a:extLst>
          </p:cNvPr>
          <p:cNvSpPr/>
          <p:nvPr/>
        </p:nvSpPr>
        <p:spPr>
          <a:xfrm>
            <a:off x="9727692" y="3882013"/>
            <a:ext cx="2286188" cy="46645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ysClr val="windowText" lastClr="000000"/>
                </a:solidFill>
                <a:latin typeface="Arial" panose="020B0604020202020204" pitchFamily="34" charset="0"/>
                <a:cs typeface="Arial" panose="020B0604020202020204" pitchFamily="34" charset="0"/>
              </a:rPr>
              <a:t>List</a:t>
            </a:r>
          </a:p>
        </p:txBody>
      </p:sp>
      <p:sp>
        <p:nvSpPr>
          <p:cNvPr id="68" name="TextBox 67">
            <a:extLst>
              <a:ext uri="{FF2B5EF4-FFF2-40B4-BE49-F238E27FC236}">
                <a16:creationId xmlns:a16="http://schemas.microsoft.com/office/drawing/2014/main" id="{900C92EE-775A-9457-0103-43920519EFA8}"/>
              </a:ext>
            </a:extLst>
          </p:cNvPr>
          <p:cNvSpPr txBox="1"/>
          <p:nvPr/>
        </p:nvSpPr>
        <p:spPr>
          <a:xfrm>
            <a:off x="9633296" y="4512379"/>
            <a:ext cx="2370198" cy="1754326"/>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Merged image of three examples of colour combinations. Below is the link to the contrast checker website.</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At the bottom of the page is a list of colour hex codes that are found all over the website of Manchester-LY.</a:t>
            </a:r>
          </a:p>
        </p:txBody>
      </p:sp>
    </p:spTree>
    <p:extLst>
      <p:ext uri="{BB962C8B-B14F-4D97-AF65-F5344CB8AC3E}">
        <p14:creationId xmlns:p14="http://schemas.microsoft.com/office/powerpoint/2010/main" val="41311151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webextension1.xml><?xml version="1.0" encoding="utf-8"?>
<we:webextension xmlns:we="http://schemas.microsoft.com/office/webextensions/webextension/2010/11" id="{D781EB04-4C2B-42BE-A966-C08C475307BE}">
  <we:reference id="wa104381526" version="1.0.0.2" store="en-US" storeType="OMEX"/>
  <we:alternateReferences>
    <we:reference id="WA104381526" version="1.0.0.2" store="WA104381526" storeType="OMEX"/>
  </we:alternateReferences>
  <we:properties>
    <we:property name="FormID" value="&quot;SqqZIo0kDUSxAjjh52aGhCkHvLETyelKg_HwjlA8qYVUMk9MQkhKUFdZWksxQ0s4TTVGODlBS0pXNy4u&quot;"/>
    <we:property name="FormMode" value="&quot;Runtime&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TM04033929[[fn=Slate]]</Template>
  <TotalTime>497</TotalTime>
  <Words>1193</Words>
  <Application>Microsoft Office PowerPoint</Application>
  <PresentationFormat>Widescreen</PresentationFormat>
  <Paragraphs>125</Paragraphs>
  <Slides>10</Slides>
  <Notes>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AtlasGroteskWebRegular</vt:lpstr>
      <vt:lpstr>Calibri</vt:lpstr>
      <vt:lpstr>Calibri Light</vt:lpstr>
      <vt:lpstr>Calisto MT</vt:lpstr>
      <vt:lpstr>Wingdings 2</vt:lpstr>
      <vt:lpstr>Slate</vt:lpstr>
      <vt:lpstr>Design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Leo Ye</dc:creator>
  <cp:lastModifiedBy>Leo Ye</cp:lastModifiedBy>
  <cp:revision>7</cp:revision>
  <dcterms:created xsi:type="dcterms:W3CDTF">2023-12-04T09:46:35Z</dcterms:created>
  <dcterms:modified xsi:type="dcterms:W3CDTF">2024-01-22T11:35:23Z</dcterms:modified>
</cp:coreProperties>
</file>